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21"/>
  </p:notesMasterIdLst>
  <p:handoutMasterIdLst>
    <p:handoutMasterId r:id="rId22"/>
  </p:handoutMasterIdLst>
  <p:sldIdLst>
    <p:sldId id="256" r:id="rId2"/>
    <p:sldId id="394" r:id="rId3"/>
    <p:sldId id="396" r:id="rId4"/>
    <p:sldId id="395" r:id="rId5"/>
    <p:sldId id="407" r:id="rId6"/>
    <p:sldId id="400" r:id="rId7"/>
    <p:sldId id="401" r:id="rId8"/>
    <p:sldId id="408" r:id="rId9"/>
    <p:sldId id="406" r:id="rId10"/>
    <p:sldId id="405" r:id="rId11"/>
    <p:sldId id="404" r:id="rId12"/>
    <p:sldId id="402" r:id="rId13"/>
    <p:sldId id="409" r:id="rId14"/>
    <p:sldId id="410" r:id="rId15"/>
    <p:sldId id="411" r:id="rId16"/>
    <p:sldId id="414" r:id="rId17"/>
    <p:sldId id="412" r:id="rId18"/>
    <p:sldId id="403" r:id="rId19"/>
    <p:sldId id="415" r:id="rId2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7298"/>
    <a:srgbClr val="B5D4E9"/>
    <a:srgbClr val="B1D4A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8961" autoAdjust="0"/>
    <p:restoredTop sz="90929"/>
  </p:normalViewPr>
  <p:slideViewPr>
    <p:cSldViewPr>
      <p:cViewPr varScale="1">
        <p:scale>
          <a:sx n="112" d="100"/>
          <a:sy n="112" d="100"/>
        </p:scale>
        <p:origin x="-12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6BA9E31-1F89-4999-9394-0C04BF0DC7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F63E2D0-3F4D-4094-83FC-A71D497AD4D8}" type="datetimeFigureOut">
              <a:rPr lang="fi-FI"/>
              <a:pPr>
                <a:defRPr/>
              </a:pPr>
              <a:t>28.9.2014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301A30-7070-4DE6-9EE0-216F53DA425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Huomautusten paikkamerkki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smtClean="0"/>
          </a:p>
        </p:txBody>
      </p:sp>
      <p:sp>
        <p:nvSpPr>
          <p:cNvPr id="54276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C6D290-2597-442B-90F9-53D73BCE34E7}" type="slidenum">
              <a:rPr lang="fi-FI" altLang="fi-FI" smtClean="0"/>
              <a:pPr/>
              <a:t>1</a:t>
            </a:fld>
            <a:endParaRPr lang="fi-FI" altLang="fi-F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Huomautusten paikkamerkki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smtClean="0"/>
          </a:p>
        </p:txBody>
      </p:sp>
      <p:sp>
        <p:nvSpPr>
          <p:cNvPr id="21508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A1A722-F9BB-4675-8B0E-FC070171EAD4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altLang="fi-FI" smtClean="0"/>
          </a:p>
        </p:txBody>
      </p:sp>
      <p:sp>
        <p:nvSpPr>
          <p:cNvPr id="98308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28E9C2-6BAF-441B-9AF4-14BDDE7A8DFB}" type="slidenum">
              <a:rPr lang="en-US" altLang="fi-FI" smtClean="0"/>
              <a:pPr/>
              <a:t>15</a:t>
            </a:fld>
            <a:endParaRPr lang="en-US" altLang="fi-F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Large confetti"/>
          <p:cNvSpPr>
            <a:spLocks noChangeArrowheads="1"/>
          </p:cNvSpPr>
          <p:nvPr/>
        </p:nvSpPr>
        <p:spPr bwMode="ltGray"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195"/>
              </a:schemeClr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fi-FI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ltGray"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fi-FI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ltGray"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fi-FI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ltGray"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fi-FI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ltGray"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fi-FI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ltGray"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fi-FI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8" descr="Large confetti"/>
          <p:cNvSpPr>
            <a:spLocks noChangeArrowheads="1"/>
          </p:cNvSpPr>
          <p:nvPr/>
        </p:nvSpPr>
        <p:spPr bwMode="ltGray"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fi-FI">
              <a:latin typeface="Arial" pitchFamily="34" charset="0"/>
              <a:cs typeface="Arial" pitchFamily="34" charset="0"/>
            </a:endParaRPr>
          </a:p>
        </p:txBody>
      </p:sp>
      <p:sp>
        <p:nvSpPr>
          <p:cNvPr id="4105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6352C56-64A4-4B28-B9A0-7E1680F96D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7D510-4226-4B4E-88BB-4682117787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821488" y="284163"/>
            <a:ext cx="2044700" cy="5811837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5983288" cy="581183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29933-4B9E-438C-8FCE-052BF14425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Otsikko, teksti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93788" y="284163"/>
            <a:ext cx="77724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E09E1-BD25-4628-A827-7C4BE5EA3A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Otsikko ja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aulukon paikkamerkk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r>
              <a:rPr lang="fi-FI" noProof="0" smtClean="0"/>
              <a:t>Lisää taulukko napsauttamalla kuvaketta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A30C7-7CB4-47A3-A7D7-DE0B43FF02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952CA-09B4-41B0-B88B-40D9CAB650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CBF73-BB1B-4C20-B8E7-3899E40A4C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9113F-D496-4C9C-9ECE-EF6DDD0681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5601C-AE95-4A2E-961B-F052B32166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7C503-44D7-431E-9C47-11DA400405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3C4F9-1231-4A88-95E4-435FDEA27E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837B-4112-4268-90DB-776C3D7458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37DDA-DC45-4D29-B86A-E80B75381C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BC4DD"/>
            </a:gs>
            <a:gs pos="100000">
              <a:srgbClr val="CFECA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otsikon perustyyliä napsauttamalla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fi-FI"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 descr="Large confetti"/>
          <p:cNvSpPr>
            <a:spLocks noChangeArrowheads="1"/>
          </p:cNvSpPr>
          <p:nvPr/>
        </p:nvSpPr>
        <p:spPr bwMode="ltGray">
          <a:xfrm>
            <a:off x="247650" y="0"/>
            <a:ext cx="793750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fi-FI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fi-FI"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Rectangle 9" descr="Large confetti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16900" y="6248400"/>
            <a:ext cx="5334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A74D825-763F-4454-8CB6-59943756BE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 descr="Large confetti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altLang="fi-FI" sz="4000" dirty="0" smtClean="0"/>
              <a:t>Ikääntyneiden hyvinvointi</a:t>
            </a:r>
            <a:endParaRPr lang="en-GB" altLang="fi-FI" sz="4000" dirty="0" smtClean="0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1979712" y="4221088"/>
            <a:ext cx="526535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i-FI" altLang="fi-FI" sz="3200" dirty="0"/>
              <a:t>Kaisu Pitkälä</a:t>
            </a:r>
          </a:p>
          <a:p>
            <a:pPr algn="ctr"/>
            <a:r>
              <a:rPr lang="fi-FI" altLang="fi-FI" sz="3200" dirty="0"/>
              <a:t>LKT, </a:t>
            </a:r>
            <a:r>
              <a:rPr lang="fi-FI" altLang="fi-FI" sz="3200" dirty="0" smtClean="0"/>
              <a:t>geriatrian dosentti</a:t>
            </a:r>
            <a:endParaRPr lang="fi-FI" altLang="fi-FI" sz="3200" dirty="0"/>
          </a:p>
          <a:p>
            <a:pPr algn="ctr"/>
            <a:r>
              <a:rPr lang="fi-FI" altLang="fi-FI" sz="3200" dirty="0"/>
              <a:t>Professori, </a:t>
            </a:r>
            <a:r>
              <a:rPr lang="fi-FI" altLang="fi-FI" sz="3200" dirty="0" smtClean="0"/>
              <a:t>Helsingin Yliopisto</a:t>
            </a:r>
            <a:endParaRPr lang="en-GB" altLang="fi-FI" sz="3200" dirty="0"/>
          </a:p>
        </p:txBody>
      </p:sp>
      <p:sp>
        <p:nvSpPr>
          <p:cNvPr id="4" name="Tekstikehys 3"/>
          <p:cNvSpPr txBox="1"/>
          <p:nvPr/>
        </p:nvSpPr>
        <p:spPr>
          <a:xfrm>
            <a:off x="4860032" y="6381328"/>
            <a:ext cx="3294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800" dirty="0" smtClean="0"/>
              <a:t>Miina Sillanpään seura 1.10.2014</a:t>
            </a:r>
            <a:endParaRPr lang="fi-FI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kognitiolle tapahtuu?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Char char="-"/>
            </a:pPr>
            <a:r>
              <a:rPr lang="fi-FI" dirty="0" smtClean="0"/>
              <a:t>Kognitio näyttäisi paranevan myöhemmin syntyneillä ikäkohorteilla</a:t>
            </a:r>
          </a:p>
          <a:p>
            <a:pPr>
              <a:spcBef>
                <a:spcPct val="0"/>
              </a:spcBef>
              <a:buClrTx/>
              <a:buSzTx/>
              <a:buFontTx/>
              <a:buChar char="-"/>
            </a:pPr>
            <a:r>
              <a:rPr lang="fi-FI" dirty="0" smtClean="0"/>
              <a:t>Kohortti kohortilta koulutustaso ja sosioekonominen tilanne parantuneet</a:t>
            </a:r>
          </a:p>
          <a:p>
            <a:pPr>
              <a:spcBef>
                <a:spcPct val="0"/>
              </a:spcBef>
              <a:buClrTx/>
              <a:buSzTx/>
              <a:buFontTx/>
              <a:buChar char="-"/>
            </a:pPr>
            <a:r>
              <a:rPr lang="fi-FI" dirty="0" smtClean="0"/>
              <a:t>Koulutetuilla kognitiiviset reservit suojaavat ja muistisairaus ilmenee myöhemmässä vaiheessa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Otsikko 1" descr="Large confetti"/>
          <p:cNvSpPr>
            <a:spLocks noGrp="1"/>
          </p:cNvSpPr>
          <p:nvPr>
            <p:ph type="title"/>
          </p:nvPr>
        </p:nvSpPr>
        <p:spPr>
          <a:xfrm>
            <a:off x="1331912" y="115888"/>
            <a:ext cx="7488559" cy="1143000"/>
          </a:xfrm>
        </p:spPr>
        <p:txBody>
          <a:bodyPr/>
          <a:lstStyle/>
          <a:p>
            <a:r>
              <a:rPr lang="fi-FI" sz="4000" dirty="0" smtClean="0"/>
              <a:t>Entä psyykkinen hyvinvointi?</a:t>
            </a:r>
          </a:p>
        </p:txBody>
      </p:sp>
      <p:sp>
        <p:nvSpPr>
          <p:cNvPr id="52227" name="Sisällön paikkamerkki 2"/>
          <p:cNvSpPr>
            <a:spLocks noGrp="1"/>
          </p:cNvSpPr>
          <p:nvPr>
            <p:ph idx="1"/>
          </p:nvPr>
        </p:nvSpPr>
        <p:spPr>
          <a:xfrm>
            <a:off x="827088" y="1773238"/>
            <a:ext cx="8316912" cy="4968875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Char char="-"/>
            </a:pPr>
            <a:r>
              <a:rPr lang="fi-FI" dirty="0" smtClean="0"/>
              <a:t>Elinajanodotteessa miehet ottavat naisia kiinni </a:t>
            </a:r>
            <a:r>
              <a:rPr lang="fi-FI" dirty="0" smtClean="0">
                <a:sym typeface="Wingdings" pitchFamily="2" charset="2"/>
              </a:rPr>
              <a:t> yhä suurempi osa pariskunnista voi elää yhteisen vanhuuden</a:t>
            </a:r>
          </a:p>
          <a:p>
            <a:pPr>
              <a:spcBef>
                <a:spcPct val="0"/>
              </a:spcBef>
              <a:buClrTx/>
              <a:buSzTx/>
              <a:buFontTx/>
              <a:buChar char="-"/>
            </a:pPr>
            <a:r>
              <a:rPr lang="fi-FI" dirty="0" smtClean="0">
                <a:sym typeface="Wingdings" pitchFamily="2" charset="2"/>
              </a:rPr>
              <a:t>Eri kohorttien elämänaikaiset kokemukset vaikuttavat miten vanhuuden kokee ja mitä elämältä odottaa</a:t>
            </a:r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Sopeutuminen </a:t>
            </a:r>
            <a:r>
              <a:rPr lang="fi-FI" dirty="0" smtClean="0"/>
              <a:t>ja suhteuttaminen vanhuuden </a:t>
            </a:r>
            <a:r>
              <a:rPr lang="fi-FI" dirty="0"/>
              <a:t>voimavarana</a:t>
            </a:r>
            <a:endParaRPr lang="en-GB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905000"/>
            <a:ext cx="8568952" cy="4191000"/>
          </a:xfrm>
        </p:spPr>
        <p:txBody>
          <a:bodyPr/>
          <a:lstStyle/>
          <a:p>
            <a:r>
              <a:rPr lang="fi-FI" sz="2800" dirty="0"/>
              <a:t>Kyky sopeutua ja suhteuttaa asioita </a:t>
            </a:r>
            <a:r>
              <a:rPr lang="fi-FI" sz="2800" dirty="0" smtClean="0"/>
              <a:t>paranee </a:t>
            </a:r>
            <a:r>
              <a:rPr lang="fi-FI" sz="2800" dirty="0"/>
              <a:t>iän </a:t>
            </a:r>
            <a:r>
              <a:rPr lang="fi-FI" sz="2800" dirty="0" smtClean="0"/>
              <a:t>myötä</a:t>
            </a:r>
          </a:p>
          <a:p>
            <a:r>
              <a:rPr lang="fi-FI" sz="2800" dirty="0" smtClean="0"/>
              <a:t>Näkemys, ymmärrys ja viisaus kasvavat: elämään tyytyväisyys syntyy perspektiivistä koko menneisyyteen</a:t>
            </a:r>
            <a:endParaRPr lang="fi-FI" sz="2800" dirty="0"/>
          </a:p>
          <a:p>
            <a:r>
              <a:rPr lang="fi-FI" sz="2800" dirty="0" smtClean="0">
                <a:sym typeface="Wingdings" pitchFamily="2" charset="2"/>
              </a:rPr>
              <a:t>”Tyytyväisyys” paradoksi = odotukset ja mitä saa elämältä paremmin tasapainossa</a:t>
            </a:r>
          </a:p>
          <a:p>
            <a:r>
              <a:rPr lang="fi-FI" sz="2800" dirty="0" smtClean="0"/>
              <a:t>Vaikka </a:t>
            </a:r>
            <a:r>
              <a:rPr lang="fi-FI" sz="2800" dirty="0"/>
              <a:t>sairauksia </a:t>
            </a:r>
            <a:r>
              <a:rPr lang="fi-FI" sz="2800" dirty="0">
                <a:sym typeface="Wingdings" pitchFamily="2" charset="2"/>
              </a:rPr>
              <a:t> oma käsitys terveydentilasta ”hyvä – erinomainen”</a:t>
            </a:r>
          </a:p>
          <a:p>
            <a:r>
              <a:rPr lang="fi-FI" sz="2800" dirty="0" smtClean="0">
                <a:sym typeface="Wingdings" pitchFamily="2" charset="2"/>
              </a:rPr>
              <a:t>”</a:t>
            </a:r>
            <a:r>
              <a:rPr lang="fi-FI" sz="2800" i="1" dirty="0">
                <a:sym typeface="Wingdings" pitchFamily="2" charset="2"/>
              </a:rPr>
              <a:t>Täytyy elää tähän ikään että voi ymmärtää</a:t>
            </a:r>
            <a:r>
              <a:rPr lang="fi-FI" sz="2800" dirty="0">
                <a:sym typeface="Wingdings" pitchFamily="2" charset="2"/>
              </a:rPr>
              <a:t>”, nainen, 91v</a:t>
            </a:r>
            <a:endParaRPr lang="en-GB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Sisällön paikkamerkki 2"/>
          <p:cNvSpPr>
            <a:spLocks noGrp="1"/>
          </p:cNvSpPr>
          <p:nvPr>
            <p:ph idx="4294967295"/>
          </p:nvPr>
        </p:nvSpPr>
        <p:spPr>
          <a:xfrm>
            <a:off x="827088" y="1773238"/>
            <a:ext cx="8316912" cy="4968875"/>
          </a:xfrm>
        </p:spPr>
        <p:txBody>
          <a:bodyPr/>
          <a:lstStyle/>
          <a:p>
            <a:pPr lvl="1"/>
            <a:endParaRPr lang="fi-FI" dirty="0" smtClean="0"/>
          </a:p>
          <a:p>
            <a:pPr lvl="1"/>
            <a:endParaRPr lang="fi-FI" dirty="0" smtClean="0"/>
          </a:p>
        </p:txBody>
      </p:sp>
      <p:sp>
        <p:nvSpPr>
          <p:cNvPr id="4" name="Nuoli oikealle 3"/>
          <p:cNvSpPr/>
          <p:nvPr/>
        </p:nvSpPr>
        <p:spPr bwMode="auto">
          <a:xfrm>
            <a:off x="2051720" y="2564904"/>
            <a:ext cx="6480720" cy="3960440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i-FI" sz="4000" dirty="0"/>
              <a:t>Sosiaalinen pääoma,</a:t>
            </a:r>
          </a:p>
          <a:p>
            <a:pPr algn="ctr"/>
            <a:r>
              <a:rPr lang="fi-FI" sz="4000" dirty="0"/>
              <a:t>aktiivinen osallistuminen</a:t>
            </a:r>
          </a:p>
          <a:p>
            <a:r>
              <a:rPr lang="fi-FI" sz="4000" dirty="0" smtClean="0"/>
              <a:t>ja mielekkäät roolit</a:t>
            </a:r>
            <a:endParaRPr lang="fi-FI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Otsikko 1" descr="Large confetti"/>
          <p:cNvSpPr>
            <a:spLocks noGrp="1"/>
          </p:cNvSpPr>
          <p:nvPr>
            <p:ph type="title"/>
          </p:nvPr>
        </p:nvSpPr>
        <p:spPr>
          <a:xfrm>
            <a:off x="1331912" y="115888"/>
            <a:ext cx="7488559" cy="1143000"/>
          </a:xfrm>
        </p:spPr>
        <p:txBody>
          <a:bodyPr/>
          <a:lstStyle/>
          <a:p>
            <a:r>
              <a:rPr lang="fi-FI" sz="4000" dirty="0" smtClean="0"/>
              <a:t>Muuttuvat käsitykset vanhuudesta</a:t>
            </a:r>
          </a:p>
        </p:txBody>
      </p:sp>
      <p:sp>
        <p:nvSpPr>
          <p:cNvPr id="52227" name="Sisällön paikkamerkki 2"/>
          <p:cNvSpPr>
            <a:spLocks noGrp="1"/>
          </p:cNvSpPr>
          <p:nvPr>
            <p:ph idx="1"/>
          </p:nvPr>
        </p:nvSpPr>
        <p:spPr>
          <a:xfrm>
            <a:off x="107504" y="1773238"/>
            <a:ext cx="9036496" cy="4968875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Char char="-"/>
            </a:pPr>
            <a:r>
              <a:rPr lang="fi-FI" dirty="0" smtClean="0"/>
              <a:t>Käsitys vanhuudesta sairauksien kasaumana ja raihnaisuutena muuttumassa </a:t>
            </a:r>
          </a:p>
          <a:p>
            <a:pPr>
              <a:spcBef>
                <a:spcPct val="0"/>
              </a:spcBef>
              <a:buClrTx/>
              <a:buSzTx/>
              <a:buFontTx/>
              <a:buChar char="-"/>
            </a:pPr>
            <a:r>
              <a:rPr lang="fi-FI" dirty="0" smtClean="0"/>
              <a:t>Puhe vanhuksista huoltorasituksena, hoitotaakkana, eläkepommina marginalisoi ikääntyneitä passiivisiksi sivustakatsojiksi ja syyllistää heitä</a:t>
            </a:r>
          </a:p>
          <a:p>
            <a:pPr>
              <a:spcBef>
                <a:spcPct val="0"/>
              </a:spcBef>
              <a:buClrTx/>
              <a:buSzTx/>
              <a:buFontTx/>
              <a:buChar char="-"/>
            </a:pPr>
            <a:endParaRPr lang="fi-FI" dirty="0" smtClean="0"/>
          </a:p>
          <a:p>
            <a:pPr>
              <a:spcBef>
                <a:spcPct val="0"/>
              </a:spcBef>
              <a:buClrTx/>
              <a:buSzTx/>
              <a:buFontTx/>
              <a:buChar char="-"/>
            </a:pPr>
            <a:r>
              <a:rPr lang="fi-FI" dirty="0" smtClean="0"/>
              <a:t>Kolmas ikä vahvaa vanhenemista: ”vapaata”, osallistuvaa, sosiaalisia suhteita, harrastuksia, isovanhemmuutta, seuraavien sukupolvien tukemista – kuinka pitkälle?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82756" cy="1340768"/>
          </a:xfrm>
          <a:noFill/>
        </p:spPr>
        <p:txBody>
          <a:bodyPr/>
          <a:lstStyle/>
          <a:p>
            <a:pPr eaLnBrk="1" hangingPunct="1"/>
            <a:r>
              <a:rPr lang="fi-FI" altLang="fi-FI" sz="4000" dirty="0" smtClean="0">
                <a:solidFill>
                  <a:schemeClr val="tx1"/>
                </a:solidFill>
              </a:rPr>
              <a:t>Ikääntyneen </a:t>
            </a:r>
            <a:r>
              <a:rPr lang="fi-FI" altLang="fi-FI" sz="4000" dirty="0" err="1" smtClean="0">
                <a:solidFill>
                  <a:schemeClr val="tx1"/>
                </a:solidFill>
              </a:rPr>
              <a:t>toimijuus</a:t>
            </a:r>
            <a:r>
              <a:rPr lang="fi-FI" altLang="fi-FI" sz="4000" dirty="0" smtClean="0">
                <a:solidFill>
                  <a:schemeClr val="tx1"/>
                </a:solidFill>
              </a:rPr>
              <a:t> hyvinvoinnin voimavarana</a:t>
            </a:r>
            <a:endParaRPr lang="en-GB" altLang="fi-FI" sz="4000" dirty="0" smtClean="0">
              <a:solidFill>
                <a:schemeClr val="tx1"/>
              </a:solidFill>
            </a:endParaRPr>
          </a:p>
        </p:txBody>
      </p:sp>
      <p:sp>
        <p:nvSpPr>
          <p:cNvPr id="34819" name="Oval 4"/>
          <p:cNvSpPr>
            <a:spLocks noChangeArrowheads="1"/>
          </p:cNvSpPr>
          <p:nvPr/>
        </p:nvSpPr>
        <p:spPr bwMode="auto">
          <a:xfrm>
            <a:off x="2819400" y="2667000"/>
            <a:ext cx="3276600" cy="2438400"/>
          </a:xfrm>
          <a:prstGeom prst="ellips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fi-FI" altLang="fi-FI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3276600" y="3644900"/>
            <a:ext cx="22113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2800" b="1" dirty="0">
                <a:solidFill>
                  <a:schemeClr val="accent1">
                    <a:lumMod val="75000"/>
                  </a:schemeClr>
                </a:solidFill>
              </a:rPr>
              <a:t>TOIMIJUUS</a:t>
            </a:r>
            <a:endParaRPr lang="en-GB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037" name="Text Box 6"/>
          <p:cNvSpPr txBox="1">
            <a:spLocks noChangeArrowheads="1"/>
          </p:cNvSpPr>
          <p:nvPr/>
        </p:nvSpPr>
        <p:spPr bwMode="auto">
          <a:xfrm>
            <a:off x="4355976" y="5733256"/>
            <a:ext cx="4311650" cy="9540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587298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2800" dirty="0"/>
              <a:t>Mitä odotetaan ja vaaditaan?</a:t>
            </a:r>
          </a:p>
          <a:p>
            <a:pPr>
              <a:defRPr/>
            </a:pPr>
            <a:r>
              <a:rPr lang="fi-FI" sz="2800" dirty="0"/>
              <a:t>(kulttuuriset odotukset) </a:t>
            </a:r>
            <a:endParaRPr lang="en-GB" sz="2800" dirty="0"/>
          </a:p>
        </p:txBody>
      </p:sp>
      <p:sp>
        <p:nvSpPr>
          <p:cNvPr id="44038" name="Text Box 7"/>
          <p:cNvSpPr txBox="1">
            <a:spLocks noChangeArrowheads="1"/>
          </p:cNvSpPr>
          <p:nvPr/>
        </p:nvSpPr>
        <p:spPr bwMode="auto">
          <a:xfrm>
            <a:off x="395536" y="1844824"/>
            <a:ext cx="24066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2800" dirty="0"/>
              <a:t>Kyvyt arkisissa</a:t>
            </a:r>
          </a:p>
          <a:p>
            <a:pPr>
              <a:defRPr/>
            </a:pPr>
            <a:r>
              <a:rPr lang="fi-FI" sz="2800" dirty="0"/>
              <a:t>tilanteissa</a:t>
            </a:r>
            <a:endParaRPr lang="en-GB" sz="2800" dirty="0"/>
          </a:p>
        </p:txBody>
      </p:sp>
      <p:sp>
        <p:nvSpPr>
          <p:cNvPr id="44039" name="Text Box 8"/>
          <p:cNvSpPr txBox="1">
            <a:spLocks noChangeArrowheads="1"/>
          </p:cNvSpPr>
          <p:nvPr/>
        </p:nvSpPr>
        <p:spPr bwMode="auto">
          <a:xfrm>
            <a:off x="5443538" y="1556792"/>
            <a:ext cx="37004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2800" dirty="0"/>
              <a:t>Fyysisen ja sosiaalisen</a:t>
            </a:r>
          </a:p>
          <a:p>
            <a:pPr>
              <a:defRPr/>
            </a:pPr>
            <a:r>
              <a:rPr lang="fi-FI" sz="2800" dirty="0"/>
              <a:t>Ympäristön vaatimukset</a:t>
            </a:r>
            <a:endParaRPr lang="en-GB" sz="2800" dirty="0"/>
          </a:p>
        </p:txBody>
      </p:sp>
      <p:sp>
        <p:nvSpPr>
          <p:cNvPr id="44040" name="Text Box 9"/>
          <p:cNvSpPr txBox="1">
            <a:spLocks noChangeArrowheads="1"/>
          </p:cNvSpPr>
          <p:nvPr/>
        </p:nvSpPr>
        <p:spPr bwMode="auto">
          <a:xfrm>
            <a:off x="107504" y="5472113"/>
            <a:ext cx="4032448" cy="13849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587298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i-FI" sz="2800" dirty="0"/>
              <a:t>Mitä ihminen itse haluaa?</a:t>
            </a:r>
          </a:p>
          <a:p>
            <a:pPr>
              <a:defRPr/>
            </a:pPr>
            <a:r>
              <a:rPr lang="fi-FI" sz="2800" dirty="0"/>
              <a:t>(motivaatio, tarpeet,</a:t>
            </a:r>
          </a:p>
          <a:p>
            <a:pPr>
              <a:defRPr/>
            </a:pPr>
            <a:r>
              <a:rPr lang="fi-FI" sz="2800" dirty="0"/>
              <a:t>tärkeys)</a:t>
            </a:r>
            <a:endParaRPr lang="en-GB" sz="2800" dirty="0"/>
          </a:p>
        </p:txBody>
      </p:sp>
      <p:sp>
        <p:nvSpPr>
          <p:cNvPr id="44041" name="Text Box 10"/>
          <p:cNvSpPr txBox="1">
            <a:spLocks noChangeArrowheads="1"/>
          </p:cNvSpPr>
          <p:nvPr/>
        </p:nvSpPr>
        <p:spPr bwMode="auto">
          <a:xfrm>
            <a:off x="6529388" y="3933825"/>
            <a:ext cx="25939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2800" dirty="0"/>
              <a:t>Mahdollisuudet?</a:t>
            </a:r>
          </a:p>
          <a:p>
            <a:pPr>
              <a:defRPr/>
            </a:pPr>
            <a:r>
              <a:rPr lang="fi-FI" sz="2800" dirty="0"/>
              <a:t>(teknologia jne.)</a:t>
            </a:r>
            <a:endParaRPr lang="en-GB" sz="2800" dirty="0"/>
          </a:p>
        </p:txBody>
      </p:sp>
      <p:sp>
        <p:nvSpPr>
          <p:cNvPr id="44042" name="Down Arrow 10"/>
          <p:cNvSpPr>
            <a:spLocks noChangeArrowheads="1"/>
          </p:cNvSpPr>
          <p:nvPr/>
        </p:nvSpPr>
        <p:spPr bwMode="auto">
          <a:xfrm rot="-2946497">
            <a:off x="2266156" y="2723357"/>
            <a:ext cx="484187" cy="977900"/>
          </a:xfrm>
          <a:prstGeom prst="downArrow">
            <a:avLst>
              <a:gd name="adj1" fmla="val 50000"/>
              <a:gd name="adj2" fmla="val 5002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fi-FI" altLang="fi-FI"/>
          </a:p>
        </p:txBody>
      </p:sp>
      <p:sp>
        <p:nvSpPr>
          <p:cNvPr id="44043" name="Down Arrow 11"/>
          <p:cNvSpPr>
            <a:spLocks noChangeArrowheads="1"/>
          </p:cNvSpPr>
          <p:nvPr/>
        </p:nvSpPr>
        <p:spPr bwMode="auto">
          <a:xfrm rot="-8190678">
            <a:off x="2609850" y="4613275"/>
            <a:ext cx="484188" cy="979488"/>
          </a:xfrm>
          <a:prstGeom prst="downArrow">
            <a:avLst>
              <a:gd name="adj1" fmla="val 50000"/>
              <a:gd name="adj2" fmla="val 5010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fi-FI" altLang="fi-FI"/>
          </a:p>
        </p:txBody>
      </p:sp>
      <p:sp>
        <p:nvSpPr>
          <p:cNvPr id="44044" name="Down Arrow 12"/>
          <p:cNvSpPr>
            <a:spLocks noChangeArrowheads="1"/>
          </p:cNvSpPr>
          <p:nvPr/>
        </p:nvSpPr>
        <p:spPr bwMode="auto">
          <a:xfrm rot="2552840">
            <a:off x="6207125" y="2527300"/>
            <a:ext cx="484188" cy="979488"/>
          </a:xfrm>
          <a:prstGeom prst="downArrow">
            <a:avLst>
              <a:gd name="adj1" fmla="val 50000"/>
              <a:gd name="adj2" fmla="val 5010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fi-FI" altLang="fi-FI"/>
          </a:p>
        </p:txBody>
      </p:sp>
      <p:sp>
        <p:nvSpPr>
          <p:cNvPr id="44045" name="Down Arrow 13"/>
          <p:cNvSpPr>
            <a:spLocks noChangeArrowheads="1"/>
          </p:cNvSpPr>
          <p:nvPr/>
        </p:nvSpPr>
        <p:spPr bwMode="auto">
          <a:xfrm rot="5776795">
            <a:off x="6038057" y="4180681"/>
            <a:ext cx="484188" cy="631825"/>
          </a:xfrm>
          <a:prstGeom prst="downArrow">
            <a:avLst>
              <a:gd name="adj1" fmla="val 50000"/>
              <a:gd name="adj2" fmla="val 5011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fi-FI" altLang="fi-FI"/>
          </a:p>
        </p:txBody>
      </p:sp>
      <p:sp>
        <p:nvSpPr>
          <p:cNvPr id="44046" name="Down Arrow 14"/>
          <p:cNvSpPr>
            <a:spLocks noChangeArrowheads="1"/>
          </p:cNvSpPr>
          <p:nvPr/>
        </p:nvSpPr>
        <p:spPr bwMode="auto">
          <a:xfrm rot="9193724">
            <a:off x="5199063" y="4926013"/>
            <a:ext cx="484187" cy="977900"/>
          </a:xfrm>
          <a:prstGeom prst="downArrow">
            <a:avLst>
              <a:gd name="adj1" fmla="val 50000"/>
              <a:gd name="adj2" fmla="val 5002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fi-FI" altLang="fi-FI"/>
          </a:p>
        </p:txBody>
      </p:sp>
      <p:sp>
        <p:nvSpPr>
          <p:cNvPr id="34831" name="Tekstikehys 14"/>
          <p:cNvSpPr txBox="1">
            <a:spLocks noChangeArrowheads="1"/>
          </p:cNvSpPr>
          <p:nvPr/>
        </p:nvSpPr>
        <p:spPr bwMode="auto">
          <a:xfrm>
            <a:off x="7524328" y="5085184"/>
            <a:ext cx="1481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altLang="fi-FI" sz="1600" dirty="0"/>
              <a:t>(</a:t>
            </a:r>
            <a:r>
              <a:rPr lang="fi-FI" altLang="fi-FI" sz="1600" dirty="0" err="1"/>
              <a:t>Jyrkämä</a:t>
            </a:r>
            <a:r>
              <a:rPr lang="fi-FI" altLang="fi-FI" sz="1600" dirty="0"/>
              <a:t> 2007)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  <p:bldP spid="44038" grpId="0"/>
      <p:bldP spid="44039" grpId="0"/>
      <p:bldP spid="44040" grpId="0" animBg="1"/>
      <p:bldP spid="44041" grpId="0"/>
      <p:bldP spid="44042" grpId="0" animBg="1"/>
      <p:bldP spid="44043" grpId="0" animBg="1"/>
      <p:bldP spid="44044" grpId="0" animBg="1"/>
      <p:bldP spid="44045" grpId="0" animBg="1"/>
      <p:bldP spid="440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93788" y="284163"/>
            <a:ext cx="8050212" cy="1143000"/>
          </a:xfrm>
        </p:spPr>
        <p:txBody>
          <a:bodyPr/>
          <a:lstStyle/>
          <a:p>
            <a:r>
              <a:rPr lang="fi-FI" sz="4000" dirty="0" smtClean="0"/>
              <a:t>Keskeisiä hyvinvoinnin ulottuvuuksia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5800" y="1905000"/>
            <a:ext cx="7990656" cy="4191000"/>
          </a:xfrm>
        </p:spPr>
        <p:txBody>
          <a:bodyPr/>
          <a:lstStyle/>
          <a:p>
            <a:r>
              <a:rPr lang="fi-FI" sz="2800" dirty="0" smtClean="0"/>
              <a:t>Eletyn elämän hyväksyminen, sen ja oman tarinan käyttäminen voimavarana</a:t>
            </a:r>
          </a:p>
          <a:p>
            <a:r>
              <a:rPr lang="fi-FI" sz="2800" dirty="0" smtClean="0"/>
              <a:t>Eheytyminen, vanhenemisen hyväksyminen </a:t>
            </a:r>
          </a:p>
          <a:p>
            <a:r>
              <a:rPr lang="fi-FI" sz="2800" dirty="0" smtClean="0"/>
              <a:t>Kyky ja mahdollisuus antaa perspektiiviä yhteiskunnallisessa muutoksessa </a:t>
            </a:r>
          </a:p>
          <a:p>
            <a:r>
              <a:rPr lang="fi-FI" sz="2800" dirty="0" smtClean="0"/>
              <a:t>Tarpeellisuuden tunne</a:t>
            </a:r>
          </a:p>
          <a:p>
            <a:r>
              <a:rPr lang="fi-FI" sz="2800" dirty="0" smtClean="0"/>
              <a:t>Tulevaisuuteen suuntautuminen  ja toisaalta kyky elää nykyhetkessä</a:t>
            </a:r>
            <a:endParaRPr lang="fi-FI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kehys 4"/>
          <p:cNvSpPr txBox="1"/>
          <p:nvPr/>
        </p:nvSpPr>
        <p:spPr>
          <a:xfrm>
            <a:off x="90239" y="2132856"/>
            <a:ext cx="90537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 smtClean="0"/>
              <a:t>Maailman vanhin ihminen: </a:t>
            </a:r>
            <a:r>
              <a:rPr lang="fi-FI" sz="2800" b="1" dirty="0" smtClean="0"/>
              <a:t>Jeanne </a:t>
            </a:r>
            <a:r>
              <a:rPr lang="fi-FI" sz="2800" b="1" dirty="0" err="1" smtClean="0"/>
              <a:t>Calment</a:t>
            </a:r>
            <a:r>
              <a:rPr lang="fi-FI" sz="2800" b="1" dirty="0" smtClean="0"/>
              <a:t> 1875-1997</a:t>
            </a:r>
          </a:p>
          <a:p>
            <a:pPr defTabSz="762000">
              <a:buFontTx/>
              <a:buChar char="-"/>
            </a:pPr>
            <a:r>
              <a:rPr lang="fi-FI" sz="2800" dirty="0" smtClean="0"/>
              <a:t> syntyi </a:t>
            </a:r>
            <a:r>
              <a:rPr lang="fi-FI" sz="2800" dirty="0" err="1" smtClean="0"/>
              <a:t>Arles’sta</a:t>
            </a:r>
            <a:r>
              <a:rPr lang="fi-FI" sz="2800" dirty="0" smtClean="0"/>
              <a:t>, Ranskasta (tapasi mm Vincent van </a:t>
            </a:r>
            <a:r>
              <a:rPr lang="fi-FI" sz="2800" dirty="0" err="1" smtClean="0"/>
              <a:t>Gogh’n</a:t>
            </a:r>
            <a:r>
              <a:rPr lang="fi-FI" sz="2800" dirty="0" smtClean="0"/>
              <a:t>)</a:t>
            </a:r>
          </a:p>
          <a:p>
            <a:pPr defTabSz="762000">
              <a:buFontTx/>
              <a:buChar char="-"/>
            </a:pPr>
            <a:r>
              <a:rPr lang="fi-FI" sz="2800" dirty="0" smtClean="0"/>
              <a:t>46 v naimisissa, 55 v leskenä; ainoa lapsi kuoli 1934</a:t>
            </a:r>
          </a:p>
          <a:p>
            <a:pPr defTabSz="762000">
              <a:buFontTx/>
              <a:buChar char="-"/>
            </a:pPr>
            <a:r>
              <a:rPr lang="fi-FI" sz="2800" dirty="0" smtClean="0"/>
              <a:t>möi </a:t>
            </a:r>
            <a:r>
              <a:rPr lang="fi-FI" sz="2800" dirty="0" err="1" smtClean="0"/>
              <a:t>asuntonta</a:t>
            </a:r>
            <a:r>
              <a:rPr lang="fi-FI" sz="2800" dirty="0" smtClean="0"/>
              <a:t> 1965 lakimies </a:t>
            </a:r>
            <a:r>
              <a:rPr lang="fi-FI" sz="2800" dirty="0" err="1" smtClean="0"/>
              <a:t>Raffray’lle</a:t>
            </a:r>
            <a:r>
              <a:rPr lang="fi-FI" sz="2800" dirty="0" smtClean="0"/>
              <a:t>, joka lupasi hänen </a:t>
            </a:r>
          </a:p>
          <a:p>
            <a:pPr defTabSz="762000"/>
            <a:r>
              <a:rPr lang="fi-FI" sz="2800" dirty="0" smtClean="0"/>
              <a:t>asua siinä elämän loppuun</a:t>
            </a:r>
          </a:p>
          <a:p>
            <a:pPr defTabSz="762000">
              <a:buFontTx/>
              <a:buChar char="-"/>
            </a:pPr>
            <a:r>
              <a:rPr lang="fi-FI" sz="2800" dirty="0" smtClean="0"/>
              <a:t>aloitti miekkailutunnit 85v, pyöräili vielä 100v:na</a:t>
            </a:r>
          </a:p>
          <a:p>
            <a:pPr defTabSz="762000">
              <a:buFontTx/>
              <a:buChar char="-"/>
            </a:pPr>
            <a:r>
              <a:rPr lang="fi-FI" sz="2800" dirty="0" smtClean="0"/>
              <a:t> aloitti tupakoinnin 116v:na ja lopetti sen 120 v:na</a:t>
            </a:r>
          </a:p>
          <a:p>
            <a:pPr defTabSz="762000">
              <a:buFontTx/>
              <a:buChar char="-"/>
            </a:pPr>
            <a:r>
              <a:rPr lang="fi-FI" sz="2800" dirty="0" smtClean="0"/>
              <a:t>julkaisi ”rap”-levyn 121 v:na ”</a:t>
            </a:r>
            <a:r>
              <a:rPr lang="fi-FI" sz="2800" dirty="0" err="1" smtClean="0"/>
              <a:t>Time’s</a:t>
            </a:r>
            <a:r>
              <a:rPr lang="fi-FI" sz="2800" dirty="0" smtClean="0"/>
              <a:t> </a:t>
            </a:r>
            <a:r>
              <a:rPr lang="fi-FI" sz="2800" dirty="0" err="1" smtClean="0"/>
              <a:t>mistress</a:t>
            </a:r>
            <a:r>
              <a:rPr lang="fi-FI" sz="2800" dirty="0" smtClean="0"/>
              <a:t>”</a:t>
            </a:r>
          </a:p>
          <a:p>
            <a:endParaRPr lang="fi-FI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63496825" y="-14979650"/>
            <a:ext cx="136137650" cy="36818888"/>
            <a:chOff x="6" y="6"/>
            <a:chExt cx="85756" cy="23193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6" y="6"/>
              <a:ext cx="198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204" y="6"/>
              <a:ext cx="586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36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Validated Living Supercentenarians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6073" y="6"/>
              <a:ext cx="351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6424" y="6"/>
              <a:ext cx="641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7065" y="6"/>
              <a:ext cx="621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7686" y="6"/>
              <a:ext cx="481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8167" y="6"/>
              <a:ext cx="46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8636" y="6"/>
              <a:ext cx="32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8962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9271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9580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9889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10198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10507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10816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11125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283" name="Rectangle 19"/>
            <p:cNvSpPr>
              <a:spLocks noChangeArrowheads="1"/>
            </p:cNvSpPr>
            <p:nvPr/>
          </p:nvSpPr>
          <p:spPr bwMode="auto">
            <a:xfrm>
              <a:off x="11434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11743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12052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12361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12670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12979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13288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13597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13906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14215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14524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14833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15142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15451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15760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16069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16378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16687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01" name="Rectangle 37"/>
            <p:cNvSpPr>
              <a:spLocks noChangeArrowheads="1"/>
            </p:cNvSpPr>
            <p:nvPr/>
          </p:nvSpPr>
          <p:spPr bwMode="auto">
            <a:xfrm>
              <a:off x="16996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17305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17614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17923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18232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>
              <a:off x="18541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18850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19159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19468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19777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11" name="Rectangle 47"/>
            <p:cNvSpPr>
              <a:spLocks noChangeArrowheads="1"/>
            </p:cNvSpPr>
            <p:nvPr/>
          </p:nvSpPr>
          <p:spPr bwMode="auto">
            <a:xfrm>
              <a:off x="20086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12" name="Rectangle 48"/>
            <p:cNvSpPr>
              <a:spLocks noChangeArrowheads="1"/>
            </p:cNvSpPr>
            <p:nvPr/>
          </p:nvSpPr>
          <p:spPr bwMode="auto">
            <a:xfrm>
              <a:off x="20395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13" name="Rectangle 49"/>
            <p:cNvSpPr>
              <a:spLocks noChangeArrowheads="1"/>
            </p:cNvSpPr>
            <p:nvPr/>
          </p:nvSpPr>
          <p:spPr bwMode="auto">
            <a:xfrm>
              <a:off x="20704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21013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15" name="Rectangle 51"/>
            <p:cNvSpPr>
              <a:spLocks noChangeArrowheads="1"/>
            </p:cNvSpPr>
            <p:nvPr/>
          </p:nvSpPr>
          <p:spPr bwMode="auto">
            <a:xfrm>
              <a:off x="21322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16" name="Rectangle 52"/>
            <p:cNvSpPr>
              <a:spLocks noChangeArrowheads="1"/>
            </p:cNvSpPr>
            <p:nvPr/>
          </p:nvSpPr>
          <p:spPr bwMode="auto">
            <a:xfrm>
              <a:off x="21631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21940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22249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19" name="Rectangle 55"/>
            <p:cNvSpPr>
              <a:spLocks noChangeArrowheads="1"/>
            </p:cNvSpPr>
            <p:nvPr/>
          </p:nvSpPr>
          <p:spPr bwMode="auto">
            <a:xfrm>
              <a:off x="22558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22867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23176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23485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23794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24103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24412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24721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25030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25339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25648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25957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26266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26575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26884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34" name="Rectangle 70"/>
            <p:cNvSpPr>
              <a:spLocks noChangeArrowheads="1"/>
            </p:cNvSpPr>
            <p:nvPr/>
          </p:nvSpPr>
          <p:spPr bwMode="auto">
            <a:xfrm>
              <a:off x="27193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35" name="Rectangle 71"/>
            <p:cNvSpPr>
              <a:spLocks noChangeArrowheads="1"/>
            </p:cNvSpPr>
            <p:nvPr/>
          </p:nvSpPr>
          <p:spPr bwMode="auto">
            <a:xfrm>
              <a:off x="27502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36" name="Rectangle 72"/>
            <p:cNvSpPr>
              <a:spLocks noChangeArrowheads="1"/>
            </p:cNvSpPr>
            <p:nvPr/>
          </p:nvSpPr>
          <p:spPr bwMode="auto">
            <a:xfrm>
              <a:off x="27811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37" name="Rectangle 73"/>
            <p:cNvSpPr>
              <a:spLocks noChangeArrowheads="1"/>
            </p:cNvSpPr>
            <p:nvPr/>
          </p:nvSpPr>
          <p:spPr bwMode="auto">
            <a:xfrm>
              <a:off x="28120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38" name="Rectangle 74"/>
            <p:cNvSpPr>
              <a:spLocks noChangeArrowheads="1"/>
            </p:cNvSpPr>
            <p:nvPr/>
          </p:nvSpPr>
          <p:spPr bwMode="auto">
            <a:xfrm>
              <a:off x="28429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28738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29047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29356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29665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43" name="Rectangle 79"/>
            <p:cNvSpPr>
              <a:spLocks noChangeArrowheads="1"/>
            </p:cNvSpPr>
            <p:nvPr/>
          </p:nvSpPr>
          <p:spPr bwMode="auto">
            <a:xfrm>
              <a:off x="29974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44" name="Rectangle 80"/>
            <p:cNvSpPr>
              <a:spLocks noChangeArrowheads="1"/>
            </p:cNvSpPr>
            <p:nvPr/>
          </p:nvSpPr>
          <p:spPr bwMode="auto">
            <a:xfrm>
              <a:off x="30283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45" name="Rectangle 81"/>
            <p:cNvSpPr>
              <a:spLocks noChangeArrowheads="1"/>
            </p:cNvSpPr>
            <p:nvPr/>
          </p:nvSpPr>
          <p:spPr bwMode="auto">
            <a:xfrm>
              <a:off x="30592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30901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47" name="Rectangle 83"/>
            <p:cNvSpPr>
              <a:spLocks noChangeArrowheads="1"/>
            </p:cNvSpPr>
            <p:nvPr/>
          </p:nvSpPr>
          <p:spPr bwMode="auto">
            <a:xfrm>
              <a:off x="31210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48" name="Rectangle 84"/>
            <p:cNvSpPr>
              <a:spLocks noChangeArrowheads="1"/>
            </p:cNvSpPr>
            <p:nvPr/>
          </p:nvSpPr>
          <p:spPr bwMode="auto">
            <a:xfrm>
              <a:off x="31519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49" name="Rectangle 85"/>
            <p:cNvSpPr>
              <a:spLocks noChangeArrowheads="1"/>
            </p:cNvSpPr>
            <p:nvPr/>
          </p:nvSpPr>
          <p:spPr bwMode="auto">
            <a:xfrm>
              <a:off x="31828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50" name="Rectangle 86"/>
            <p:cNvSpPr>
              <a:spLocks noChangeArrowheads="1"/>
            </p:cNvSpPr>
            <p:nvPr/>
          </p:nvSpPr>
          <p:spPr bwMode="auto">
            <a:xfrm>
              <a:off x="32137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51" name="Rectangle 87"/>
            <p:cNvSpPr>
              <a:spLocks noChangeArrowheads="1"/>
            </p:cNvSpPr>
            <p:nvPr/>
          </p:nvSpPr>
          <p:spPr bwMode="auto">
            <a:xfrm>
              <a:off x="32446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52" name="Rectangle 88"/>
            <p:cNvSpPr>
              <a:spLocks noChangeArrowheads="1"/>
            </p:cNvSpPr>
            <p:nvPr/>
          </p:nvSpPr>
          <p:spPr bwMode="auto">
            <a:xfrm>
              <a:off x="32755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53" name="Rectangle 89"/>
            <p:cNvSpPr>
              <a:spLocks noChangeArrowheads="1"/>
            </p:cNvSpPr>
            <p:nvPr/>
          </p:nvSpPr>
          <p:spPr bwMode="auto">
            <a:xfrm>
              <a:off x="33064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54" name="Rectangle 90"/>
            <p:cNvSpPr>
              <a:spLocks noChangeArrowheads="1"/>
            </p:cNvSpPr>
            <p:nvPr/>
          </p:nvSpPr>
          <p:spPr bwMode="auto">
            <a:xfrm>
              <a:off x="33373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55" name="Rectangle 91"/>
            <p:cNvSpPr>
              <a:spLocks noChangeArrowheads="1"/>
            </p:cNvSpPr>
            <p:nvPr/>
          </p:nvSpPr>
          <p:spPr bwMode="auto">
            <a:xfrm>
              <a:off x="33682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56" name="Rectangle 92"/>
            <p:cNvSpPr>
              <a:spLocks noChangeArrowheads="1"/>
            </p:cNvSpPr>
            <p:nvPr/>
          </p:nvSpPr>
          <p:spPr bwMode="auto">
            <a:xfrm>
              <a:off x="33991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57" name="Rectangle 93"/>
            <p:cNvSpPr>
              <a:spLocks noChangeArrowheads="1"/>
            </p:cNvSpPr>
            <p:nvPr/>
          </p:nvSpPr>
          <p:spPr bwMode="auto">
            <a:xfrm>
              <a:off x="34300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58" name="Rectangle 94"/>
            <p:cNvSpPr>
              <a:spLocks noChangeArrowheads="1"/>
            </p:cNvSpPr>
            <p:nvPr/>
          </p:nvSpPr>
          <p:spPr bwMode="auto">
            <a:xfrm>
              <a:off x="34609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59" name="Rectangle 95"/>
            <p:cNvSpPr>
              <a:spLocks noChangeArrowheads="1"/>
            </p:cNvSpPr>
            <p:nvPr/>
          </p:nvSpPr>
          <p:spPr bwMode="auto">
            <a:xfrm>
              <a:off x="34918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60" name="Rectangle 96"/>
            <p:cNvSpPr>
              <a:spLocks noChangeArrowheads="1"/>
            </p:cNvSpPr>
            <p:nvPr/>
          </p:nvSpPr>
          <p:spPr bwMode="auto">
            <a:xfrm>
              <a:off x="35227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61" name="Rectangle 97"/>
            <p:cNvSpPr>
              <a:spLocks noChangeArrowheads="1"/>
            </p:cNvSpPr>
            <p:nvPr/>
          </p:nvSpPr>
          <p:spPr bwMode="auto">
            <a:xfrm>
              <a:off x="35536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62" name="Rectangle 98"/>
            <p:cNvSpPr>
              <a:spLocks noChangeArrowheads="1"/>
            </p:cNvSpPr>
            <p:nvPr/>
          </p:nvSpPr>
          <p:spPr bwMode="auto">
            <a:xfrm>
              <a:off x="35845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63" name="Rectangle 99"/>
            <p:cNvSpPr>
              <a:spLocks noChangeArrowheads="1"/>
            </p:cNvSpPr>
            <p:nvPr/>
          </p:nvSpPr>
          <p:spPr bwMode="auto">
            <a:xfrm>
              <a:off x="36154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64" name="Rectangle 100"/>
            <p:cNvSpPr>
              <a:spLocks noChangeArrowheads="1"/>
            </p:cNvSpPr>
            <p:nvPr/>
          </p:nvSpPr>
          <p:spPr bwMode="auto">
            <a:xfrm>
              <a:off x="36463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65" name="Rectangle 101"/>
            <p:cNvSpPr>
              <a:spLocks noChangeArrowheads="1"/>
            </p:cNvSpPr>
            <p:nvPr/>
          </p:nvSpPr>
          <p:spPr bwMode="auto">
            <a:xfrm>
              <a:off x="36772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66" name="Rectangle 102"/>
            <p:cNvSpPr>
              <a:spLocks noChangeArrowheads="1"/>
            </p:cNvSpPr>
            <p:nvPr/>
          </p:nvSpPr>
          <p:spPr bwMode="auto">
            <a:xfrm>
              <a:off x="37081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67" name="Rectangle 103"/>
            <p:cNvSpPr>
              <a:spLocks noChangeArrowheads="1"/>
            </p:cNvSpPr>
            <p:nvPr/>
          </p:nvSpPr>
          <p:spPr bwMode="auto">
            <a:xfrm>
              <a:off x="37390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68" name="Rectangle 104"/>
            <p:cNvSpPr>
              <a:spLocks noChangeArrowheads="1"/>
            </p:cNvSpPr>
            <p:nvPr/>
          </p:nvSpPr>
          <p:spPr bwMode="auto">
            <a:xfrm>
              <a:off x="37699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69" name="Rectangle 105"/>
            <p:cNvSpPr>
              <a:spLocks noChangeArrowheads="1"/>
            </p:cNvSpPr>
            <p:nvPr/>
          </p:nvSpPr>
          <p:spPr bwMode="auto">
            <a:xfrm>
              <a:off x="38008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70" name="Rectangle 106"/>
            <p:cNvSpPr>
              <a:spLocks noChangeArrowheads="1"/>
            </p:cNvSpPr>
            <p:nvPr/>
          </p:nvSpPr>
          <p:spPr bwMode="auto">
            <a:xfrm>
              <a:off x="38317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71" name="Rectangle 107"/>
            <p:cNvSpPr>
              <a:spLocks noChangeArrowheads="1"/>
            </p:cNvSpPr>
            <p:nvPr/>
          </p:nvSpPr>
          <p:spPr bwMode="auto">
            <a:xfrm>
              <a:off x="38626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72" name="Rectangle 108"/>
            <p:cNvSpPr>
              <a:spLocks noChangeArrowheads="1"/>
            </p:cNvSpPr>
            <p:nvPr/>
          </p:nvSpPr>
          <p:spPr bwMode="auto">
            <a:xfrm>
              <a:off x="38935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73" name="Rectangle 109"/>
            <p:cNvSpPr>
              <a:spLocks noChangeArrowheads="1"/>
            </p:cNvSpPr>
            <p:nvPr/>
          </p:nvSpPr>
          <p:spPr bwMode="auto">
            <a:xfrm>
              <a:off x="39244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74" name="Rectangle 110"/>
            <p:cNvSpPr>
              <a:spLocks noChangeArrowheads="1"/>
            </p:cNvSpPr>
            <p:nvPr/>
          </p:nvSpPr>
          <p:spPr bwMode="auto">
            <a:xfrm>
              <a:off x="39553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75" name="Rectangle 111"/>
            <p:cNvSpPr>
              <a:spLocks noChangeArrowheads="1"/>
            </p:cNvSpPr>
            <p:nvPr/>
          </p:nvSpPr>
          <p:spPr bwMode="auto">
            <a:xfrm>
              <a:off x="39862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76" name="Rectangle 112"/>
            <p:cNvSpPr>
              <a:spLocks noChangeArrowheads="1"/>
            </p:cNvSpPr>
            <p:nvPr/>
          </p:nvSpPr>
          <p:spPr bwMode="auto">
            <a:xfrm>
              <a:off x="40171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77" name="Rectangle 113"/>
            <p:cNvSpPr>
              <a:spLocks noChangeArrowheads="1"/>
            </p:cNvSpPr>
            <p:nvPr/>
          </p:nvSpPr>
          <p:spPr bwMode="auto">
            <a:xfrm>
              <a:off x="40480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78" name="Rectangle 114"/>
            <p:cNvSpPr>
              <a:spLocks noChangeArrowheads="1"/>
            </p:cNvSpPr>
            <p:nvPr/>
          </p:nvSpPr>
          <p:spPr bwMode="auto">
            <a:xfrm>
              <a:off x="40789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79" name="Rectangle 115"/>
            <p:cNvSpPr>
              <a:spLocks noChangeArrowheads="1"/>
            </p:cNvSpPr>
            <p:nvPr/>
          </p:nvSpPr>
          <p:spPr bwMode="auto">
            <a:xfrm>
              <a:off x="41098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80" name="Rectangle 116"/>
            <p:cNvSpPr>
              <a:spLocks noChangeArrowheads="1"/>
            </p:cNvSpPr>
            <p:nvPr/>
          </p:nvSpPr>
          <p:spPr bwMode="auto">
            <a:xfrm>
              <a:off x="41407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81" name="Rectangle 117"/>
            <p:cNvSpPr>
              <a:spLocks noChangeArrowheads="1"/>
            </p:cNvSpPr>
            <p:nvPr/>
          </p:nvSpPr>
          <p:spPr bwMode="auto">
            <a:xfrm>
              <a:off x="41716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82" name="Rectangle 118"/>
            <p:cNvSpPr>
              <a:spLocks noChangeArrowheads="1"/>
            </p:cNvSpPr>
            <p:nvPr/>
          </p:nvSpPr>
          <p:spPr bwMode="auto">
            <a:xfrm>
              <a:off x="42025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83" name="Rectangle 119"/>
            <p:cNvSpPr>
              <a:spLocks noChangeArrowheads="1"/>
            </p:cNvSpPr>
            <p:nvPr/>
          </p:nvSpPr>
          <p:spPr bwMode="auto">
            <a:xfrm>
              <a:off x="42334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84" name="Rectangle 120"/>
            <p:cNvSpPr>
              <a:spLocks noChangeArrowheads="1"/>
            </p:cNvSpPr>
            <p:nvPr/>
          </p:nvSpPr>
          <p:spPr bwMode="auto">
            <a:xfrm>
              <a:off x="42643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85" name="Rectangle 121"/>
            <p:cNvSpPr>
              <a:spLocks noChangeArrowheads="1"/>
            </p:cNvSpPr>
            <p:nvPr/>
          </p:nvSpPr>
          <p:spPr bwMode="auto">
            <a:xfrm>
              <a:off x="42952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86" name="Rectangle 122"/>
            <p:cNvSpPr>
              <a:spLocks noChangeArrowheads="1"/>
            </p:cNvSpPr>
            <p:nvPr/>
          </p:nvSpPr>
          <p:spPr bwMode="auto">
            <a:xfrm>
              <a:off x="43261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87" name="Rectangle 123"/>
            <p:cNvSpPr>
              <a:spLocks noChangeArrowheads="1"/>
            </p:cNvSpPr>
            <p:nvPr/>
          </p:nvSpPr>
          <p:spPr bwMode="auto">
            <a:xfrm>
              <a:off x="43570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88" name="Rectangle 124"/>
            <p:cNvSpPr>
              <a:spLocks noChangeArrowheads="1"/>
            </p:cNvSpPr>
            <p:nvPr/>
          </p:nvSpPr>
          <p:spPr bwMode="auto">
            <a:xfrm>
              <a:off x="43879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89" name="Rectangle 125"/>
            <p:cNvSpPr>
              <a:spLocks noChangeArrowheads="1"/>
            </p:cNvSpPr>
            <p:nvPr/>
          </p:nvSpPr>
          <p:spPr bwMode="auto">
            <a:xfrm>
              <a:off x="44188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90" name="Rectangle 126"/>
            <p:cNvSpPr>
              <a:spLocks noChangeArrowheads="1"/>
            </p:cNvSpPr>
            <p:nvPr/>
          </p:nvSpPr>
          <p:spPr bwMode="auto">
            <a:xfrm>
              <a:off x="44497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91" name="Rectangle 127"/>
            <p:cNvSpPr>
              <a:spLocks noChangeArrowheads="1"/>
            </p:cNvSpPr>
            <p:nvPr/>
          </p:nvSpPr>
          <p:spPr bwMode="auto">
            <a:xfrm>
              <a:off x="44806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92" name="Rectangle 128"/>
            <p:cNvSpPr>
              <a:spLocks noChangeArrowheads="1"/>
            </p:cNvSpPr>
            <p:nvPr/>
          </p:nvSpPr>
          <p:spPr bwMode="auto">
            <a:xfrm>
              <a:off x="45115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93" name="Rectangle 129"/>
            <p:cNvSpPr>
              <a:spLocks noChangeArrowheads="1"/>
            </p:cNvSpPr>
            <p:nvPr/>
          </p:nvSpPr>
          <p:spPr bwMode="auto">
            <a:xfrm>
              <a:off x="45424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94" name="Rectangle 130"/>
            <p:cNvSpPr>
              <a:spLocks noChangeArrowheads="1"/>
            </p:cNvSpPr>
            <p:nvPr/>
          </p:nvSpPr>
          <p:spPr bwMode="auto">
            <a:xfrm>
              <a:off x="45733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95" name="Rectangle 131"/>
            <p:cNvSpPr>
              <a:spLocks noChangeArrowheads="1"/>
            </p:cNvSpPr>
            <p:nvPr/>
          </p:nvSpPr>
          <p:spPr bwMode="auto">
            <a:xfrm>
              <a:off x="46042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96" name="Rectangle 132"/>
            <p:cNvSpPr>
              <a:spLocks noChangeArrowheads="1"/>
            </p:cNvSpPr>
            <p:nvPr/>
          </p:nvSpPr>
          <p:spPr bwMode="auto">
            <a:xfrm>
              <a:off x="46351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97" name="Rectangle 133"/>
            <p:cNvSpPr>
              <a:spLocks noChangeArrowheads="1"/>
            </p:cNvSpPr>
            <p:nvPr/>
          </p:nvSpPr>
          <p:spPr bwMode="auto">
            <a:xfrm>
              <a:off x="46660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98" name="Rectangle 134"/>
            <p:cNvSpPr>
              <a:spLocks noChangeArrowheads="1"/>
            </p:cNvSpPr>
            <p:nvPr/>
          </p:nvSpPr>
          <p:spPr bwMode="auto">
            <a:xfrm>
              <a:off x="46969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399" name="Rectangle 135"/>
            <p:cNvSpPr>
              <a:spLocks noChangeArrowheads="1"/>
            </p:cNvSpPr>
            <p:nvPr/>
          </p:nvSpPr>
          <p:spPr bwMode="auto">
            <a:xfrm>
              <a:off x="47278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00" name="Rectangle 136"/>
            <p:cNvSpPr>
              <a:spLocks noChangeArrowheads="1"/>
            </p:cNvSpPr>
            <p:nvPr/>
          </p:nvSpPr>
          <p:spPr bwMode="auto">
            <a:xfrm>
              <a:off x="47587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01" name="Rectangle 137"/>
            <p:cNvSpPr>
              <a:spLocks noChangeArrowheads="1"/>
            </p:cNvSpPr>
            <p:nvPr/>
          </p:nvSpPr>
          <p:spPr bwMode="auto">
            <a:xfrm>
              <a:off x="47896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02" name="Rectangle 138"/>
            <p:cNvSpPr>
              <a:spLocks noChangeArrowheads="1"/>
            </p:cNvSpPr>
            <p:nvPr/>
          </p:nvSpPr>
          <p:spPr bwMode="auto">
            <a:xfrm>
              <a:off x="48205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03" name="Rectangle 139"/>
            <p:cNvSpPr>
              <a:spLocks noChangeArrowheads="1"/>
            </p:cNvSpPr>
            <p:nvPr/>
          </p:nvSpPr>
          <p:spPr bwMode="auto">
            <a:xfrm>
              <a:off x="48514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04" name="Rectangle 140"/>
            <p:cNvSpPr>
              <a:spLocks noChangeArrowheads="1"/>
            </p:cNvSpPr>
            <p:nvPr/>
          </p:nvSpPr>
          <p:spPr bwMode="auto">
            <a:xfrm>
              <a:off x="48823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05" name="Rectangle 141"/>
            <p:cNvSpPr>
              <a:spLocks noChangeArrowheads="1"/>
            </p:cNvSpPr>
            <p:nvPr/>
          </p:nvSpPr>
          <p:spPr bwMode="auto">
            <a:xfrm>
              <a:off x="49132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06" name="Rectangle 142"/>
            <p:cNvSpPr>
              <a:spLocks noChangeArrowheads="1"/>
            </p:cNvSpPr>
            <p:nvPr/>
          </p:nvSpPr>
          <p:spPr bwMode="auto">
            <a:xfrm>
              <a:off x="49441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07" name="Rectangle 143"/>
            <p:cNvSpPr>
              <a:spLocks noChangeArrowheads="1"/>
            </p:cNvSpPr>
            <p:nvPr/>
          </p:nvSpPr>
          <p:spPr bwMode="auto">
            <a:xfrm>
              <a:off x="49750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08" name="Rectangle 144"/>
            <p:cNvSpPr>
              <a:spLocks noChangeArrowheads="1"/>
            </p:cNvSpPr>
            <p:nvPr/>
          </p:nvSpPr>
          <p:spPr bwMode="auto">
            <a:xfrm>
              <a:off x="50059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09" name="Rectangle 145"/>
            <p:cNvSpPr>
              <a:spLocks noChangeArrowheads="1"/>
            </p:cNvSpPr>
            <p:nvPr/>
          </p:nvSpPr>
          <p:spPr bwMode="auto">
            <a:xfrm>
              <a:off x="50368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10" name="Rectangle 146"/>
            <p:cNvSpPr>
              <a:spLocks noChangeArrowheads="1"/>
            </p:cNvSpPr>
            <p:nvPr/>
          </p:nvSpPr>
          <p:spPr bwMode="auto">
            <a:xfrm>
              <a:off x="50677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11" name="Rectangle 147"/>
            <p:cNvSpPr>
              <a:spLocks noChangeArrowheads="1"/>
            </p:cNvSpPr>
            <p:nvPr/>
          </p:nvSpPr>
          <p:spPr bwMode="auto">
            <a:xfrm>
              <a:off x="50986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12" name="Rectangle 148"/>
            <p:cNvSpPr>
              <a:spLocks noChangeArrowheads="1"/>
            </p:cNvSpPr>
            <p:nvPr/>
          </p:nvSpPr>
          <p:spPr bwMode="auto">
            <a:xfrm>
              <a:off x="51295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13" name="Rectangle 149"/>
            <p:cNvSpPr>
              <a:spLocks noChangeArrowheads="1"/>
            </p:cNvSpPr>
            <p:nvPr/>
          </p:nvSpPr>
          <p:spPr bwMode="auto">
            <a:xfrm>
              <a:off x="51604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14" name="Rectangle 150"/>
            <p:cNvSpPr>
              <a:spLocks noChangeArrowheads="1"/>
            </p:cNvSpPr>
            <p:nvPr/>
          </p:nvSpPr>
          <p:spPr bwMode="auto">
            <a:xfrm>
              <a:off x="51913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15" name="Rectangle 151"/>
            <p:cNvSpPr>
              <a:spLocks noChangeArrowheads="1"/>
            </p:cNvSpPr>
            <p:nvPr/>
          </p:nvSpPr>
          <p:spPr bwMode="auto">
            <a:xfrm>
              <a:off x="52222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16" name="Rectangle 152"/>
            <p:cNvSpPr>
              <a:spLocks noChangeArrowheads="1"/>
            </p:cNvSpPr>
            <p:nvPr/>
          </p:nvSpPr>
          <p:spPr bwMode="auto">
            <a:xfrm>
              <a:off x="52531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17" name="Rectangle 153"/>
            <p:cNvSpPr>
              <a:spLocks noChangeArrowheads="1"/>
            </p:cNvSpPr>
            <p:nvPr/>
          </p:nvSpPr>
          <p:spPr bwMode="auto">
            <a:xfrm>
              <a:off x="52840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18" name="Rectangle 154"/>
            <p:cNvSpPr>
              <a:spLocks noChangeArrowheads="1"/>
            </p:cNvSpPr>
            <p:nvPr/>
          </p:nvSpPr>
          <p:spPr bwMode="auto">
            <a:xfrm>
              <a:off x="53149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19" name="Rectangle 155"/>
            <p:cNvSpPr>
              <a:spLocks noChangeArrowheads="1"/>
            </p:cNvSpPr>
            <p:nvPr/>
          </p:nvSpPr>
          <p:spPr bwMode="auto">
            <a:xfrm>
              <a:off x="53458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20" name="Rectangle 156"/>
            <p:cNvSpPr>
              <a:spLocks noChangeArrowheads="1"/>
            </p:cNvSpPr>
            <p:nvPr/>
          </p:nvSpPr>
          <p:spPr bwMode="auto">
            <a:xfrm>
              <a:off x="53767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21" name="Rectangle 157"/>
            <p:cNvSpPr>
              <a:spLocks noChangeArrowheads="1"/>
            </p:cNvSpPr>
            <p:nvPr/>
          </p:nvSpPr>
          <p:spPr bwMode="auto">
            <a:xfrm>
              <a:off x="54076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22" name="Rectangle 158"/>
            <p:cNvSpPr>
              <a:spLocks noChangeArrowheads="1"/>
            </p:cNvSpPr>
            <p:nvPr/>
          </p:nvSpPr>
          <p:spPr bwMode="auto">
            <a:xfrm>
              <a:off x="54385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23" name="Rectangle 159"/>
            <p:cNvSpPr>
              <a:spLocks noChangeArrowheads="1"/>
            </p:cNvSpPr>
            <p:nvPr/>
          </p:nvSpPr>
          <p:spPr bwMode="auto">
            <a:xfrm>
              <a:off x="54694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24" name="Rectangle 160"/>
            <p:cNvSpPr>
              <a:spLocks noChangeArrowheads="1"/>
            </p:cNvSpPr>
            <p:nvPr/>
          </p:nvSpPr>
          <p:spPr bwMode="auto">
            <a:xfrm>
              <a:off x="55003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25" name="Rectangle 161"/>
            <p:cNvSpPr>
              <a:spLocks noChangeArrowheads="1"/>
            </p:cNvSpPr>
            <p:nvPr/>
          </p:nvSpPr>
          <p:spPr bwMode="auto">
            <a:xfrm>
              <a:off x="55312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26" name="Rectangle 162"/>
            <p:cNvSpPr>
              <a:spLocks noChangeArrowheads="1"/>
            </p:cNvSpPr>
            <p:nvPr/>
          </p:nvSpPr>
          <p:spPr bwMode="auto">
            <a:xfrm>
              <a:off x="55621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27" name="Rectangle 163"/>
            <p:cNvSpPr>
              <a:spLocks noChangeArrowheads="1"/>
            </p:cNvSpPr>
            <p:nvPr/>
          </p:nvSpPr>
          <p:spPr bwMode="auto">
            <a:xfrm>
              <a:off x="55930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28" name="Rectangle 164"/>
            <p:cNvSpPr>
              <a:spLocks noChangeArrowheads="1"/>
            </p:cNvSpPr>
            <p:nvPr/>
          </p:nvSpPr>
          <p:spPr bwMode="auto">
            <a:xfrm>
              <a:off x="56239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29" name="Rectangle 165"/>
            <p:cNvSpPr>
              <a:spLocks noChangeArrowheads="1"/>
            </p:cNvSpPr>
            <p:nvPr/>
          </p:nvSpPr>
          <p:spPr bwMode="auto">
            <a:xfrm>
              <a:off x="56548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30" name="Rectangle 166"/>
            <p:cNvSpPr>
              <a:spLocks noChangeArrowheads="1"/>
            </p:cNvSpPr>
            <p:nvPr/>
          </p:nvSpPr>
          <p:spPr bwMode="auto">
            <a:xfrm>
              <a:off x="56857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31" name="Rectangle 167"/>
            <p:cNvSpPr>
              <a:spLocks noChangeArrowheads="1"/>
            </p:cNvSpPr>
            <p:nvPr/>
          </p:nvSpPr>
          <p:spPr bwMode="auto">
            <a:xfrm>
              <a:off x="57166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32" name="Rectangle 168"/>
            <p:cNvSpPr>
              <a:spLocks noChangeArrowheads="1"/>
            </p:cNvSpPr>
            <p:nvPr/>
          </p:nvSpPr>
          <p:spPr bwMode="auto">
            <a:xfrm>
              <a:off x="57475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33" name="Rectangle 169"/>
            <p:cNvSpPr>
              <a:spLocks noChangeArrowheads="1"/>
            </p:cNvSpPr>
            <p:nvPr/>
          </p:nvSpPr>
          <p:spPr bwMode="auto">
            <a:xfrm>
              <a:off x="57784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34" name="Rectangle 170"/>
            <p:cNvSpPr>
              <a:spLocks noChangeArrowheads="1"/>
            </p:cNvSpPr>
            <p:nvPr/>
          </p:nvSpPr>
          <p:spPr bwMode="auto">
            <a:xfrm>
              <a:off x="58093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35" name="Rectangle 171"/>
            <p:cNvSpPr>
              <a:spLocks noChangeArrowheads="1"/>
            </p:cNvSpPr>
            <p:nvPr/>
          </p:nvSpPr>
          <p:spPr bwMode="auto">
            <a:xfrm>
              <a:off x="58402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36" name="Rectangle 172"/>
            <p:cNvSpPr>
              <a:spLocks noChangeArrowheads="1"/>
            </p:cNvSpPr>
            <p:nvPr/>
          </p:nvSpPr>
          <p:spPr bwMode="auto">
            <a:xfrm>
              <a:off x="58711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37" name="Rectangle 173"/>
            <p:cNvSpPr>
              <a:spLocks noChangeArrowheads="1"/>
            </p:cNvSpPr>
            <p:nvPr/>
          </p:nvSpPr>
          <p:spPr bwMode="auto">
            <a:xfrm>
              <a:off x="59020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38" name="Rectangle 174"/>
            <p:cNvSpPr>
              <a:spLocks noChangeArrowheads="1"/>
            </p:cNvSpPr>
            <p:nvPr/>
          </p:nvSpPr>
          <p:spPr bwMode="auto">
            <a:xfrm>
              <a:off x="59329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39" name="Rectangle 175"/>
            <p:cNvSpPr>
              <a:spLocks noChangeArrowheads="1"/>
            </p:cNvSpPr>
            <p:nvPr/>
          </p:nvSpPr>
          <p:spPr bwMode="auto">
            <a:xfrm>
              <a:off x="59638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40" name="Rectangle 176"/>
            <p:cNvSpPr>
              <a:spLocks noChangeArrowheads="1"/>
            </p:cNvSpPr>
            <p:nvPr/>
          </p:nvSpPr>
          <p:spPr bwMode="auto">
            <a:xfrm>
              <a:off x="59947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41" name="Rectangle 177"/>
            <p:cNvSpPr>
              <a:spLocks noChangeArrowheads="1"/>
            </p:cNvSpPr>
            <p:nvPr/>
          </p:nvSpPr>
          <p:spPr bwMode="auto">
            <a:xfrm>
              <a:off x="60256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42" name="Rectangle 178"/>
            <p:cNvSpPr>
              <a:spLocks noChangeArrowheads="1"/>
            </p:cNvSpPr>
            <p:nvPr/>
          </p:nvSpPr>
          <p:spPr bwMode="auto">
            <a:xfrm>
              <a:off x="60565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43" name="Rectangle 179"/>
            <p:cNvSpPr>
              <a:spLocks noChangeArrowheads="1"/>
            </p:cNvSpPr>
            <p:nvPr/>
          </p:nvSpPr>
          <p:spPr bwMode="auto">
            <a:xfrm>
              <a:off x="60874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44" name="Rectangle 180"/>
            <p:cNvSpPr>
              <a:spLocks noChangeArrowheads="1"/>
            </p:cNvSpPr>
            <p:nvPr/>
          </p:nvSpPr>
          <p:spPr bwMode="auto">
            <a:xfrm>
              <a:off x="61183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45" name="Rectangle 181"/>
            <p:cNvSpPr>
              <a:spLocks noChangeArrowheads="1"/>
            </p:cNvSpPr>
            <p:nvPr/>
          </p:nvSpPr>
          <p:spPr bwMode="auto">
            <a:xfrm>
              <a:off x="61492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46" name="Rectangle 182"/>
            <p:cNvSpPr>
              <a:spLocks noChangeArrowheads="1"/>
            </p:cNvSpPr>
            <p:nvPr/>
          </p:nvSpPr>
          <p:spPr bwMode="auto">
            <a:xfrm>
              <a:off x="61801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47" name="Rectangle 183"/>
            <p:cNvSpPr>
              <a:spLocks noChangeArrowheads="1"/>
            </p:cNvSpPr>
            <p:nvPr/>
          </p:nvSpPr>
          <p:spPr bwMode="auto">
            <a:xfrm>
              <a:off x="62110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48" name="Rectangle 184"/>
            <p:cNvSpPr>
              <a:spLocks noChangeArrowheads="1"/>
            </p:cNvSpPr>
            <p:nvPr/>
          </p:nvSpPr>
          <p:spPr bwMode="auto">
            <a:xfrm>
              <a:off x="62419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49" name="Rectangle 185"/>
            <p:cNvSpPr>
              <a:spLocks noChangeArrowheads="1"/>
            </p:cNvSpPr>
            <p:nvPr/>
          </p:nvSpPr>
          <p:spPr bwMode="auto">
            <a:xfrm>
              <a:off x="62728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50" name="Rectangle 186"/>
            <p:cNvSpPr>
              <a:spLocks noChangeArrowheads="1"/>
            </p:cNvSpPr>
            <p:nvPr/>
          </p:nvSpPr>
          <p:spPr bwMode="auto">
            <a:xfrm>
              <a:off x="63037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51" name="Rectangle 187"/>
            <p:cNvSpPr>
              <a:spLocks noChangeArrowheads="1"/>
            </p:cNvSpPr>
            <p:nvPr/>
          </p:nvSpPr>
          <p:spPr bwMode="auto">
            <a:xfrm>
              <a:off x="63346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52" name="Rectangle 188"/>
            <p:cNvSpPr>
              <a:spLocks noChangeArrowheads="1"/>
            </p:cNvSpPr>
            <p:nvPr/>
          </p:nvSpPr>
          <p:spPr bwMode="auto">
            <a:xfrm>
              <a:off x="63655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53" name="Rectangle 189"/>
            <p:cNvSpPr>
              <a:spLocks noChangeArrowheads="1"/>
            </p:cNvSpPr>
            <p:nvPr/>
          </p:nvSpPr>
          <p:spPr bwMode="auto">
            <a:xfrm>
              <a:off x="63964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54" name="Rectangle 190"/>
            <p:cNvSpPr>
              <a:spLocks noChangeArrowheads="1"/>
            </p:cNvSpPr>
            <p:nvPr/>
          </p:nvSpPr>
          <p:spPr bwMode="auto">
            <a:xfrm>
              <a:off x="64273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55" name="Rectangle 191"/>
            <p:cNvSpPr>
              <a:spLocks noChangeArrowheads="1"/>
            </p:cNvSpPr>
            <p:nvPr/>
          </p:nvSpPr>
          <p:spPr bwMode="auto">
            <a:xfrm>
              <a:off x="64582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56" name="Rectangle 192"/>
            <p:cNvSpPr>
              <a:spLocks noChangeArrowheads="1"/>
            </p:cNvSpPr>
            <p:nvPr/>
          </p:nvSpPr>
          <p:spPr bwMode="auto">
            <a:xfrm>
              <a:off x="64891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57" name="Rectangle 193"/>
            <p:cNvSpPr>
              <a:spLocks noChangeArrowheads="1"/>
            </p:cNvSpPr>
            <p:nvPr/>
          </p:nvSpPr>
          <p:spPr bwMode="auto">
            <a:xfrm>
              <a:off x="65200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58" name="Rectangle 194"/>
            <p:cNvSpPr>
              <a:spLocks noChangeArrowheads="1"/>
            </p:cNvSpPr>
            <p:nvPr/>
          </p:nvSpPr>
          <p:spPr bwMode="auto">
            <a:xfrm>
              <a:off x="65509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59" name="Rectangle 195"/>
            <p:cNvSpPr>
              <a:spLocks noChangeArrowheads="1"/>
            </p:cNvSpPr>
            <p:nvPr/>
          </p:nvSpPr>
          <p:spPr bwMode="auto">
            <a:xfrm>
              <a:off x="65818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60" name="Rectangle 196"/>
            <p:cNvSpPr>
              <a:spLocks noChangeArrowheads="1"/>
            </p:cNvSpPr>
            <p:nvPr/>
          </p:nvSpPr>
          <p:spPr bwMode="auto">
            <a:xfrm>
              <a:off x="66127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61" name="Rectangle 197"/>
            <p:cNvSpPr>
              <a:spLocks noChangeArrowheads="1"/>
            </p:cNvSpPr>
            <p:nvPr/>
          </p:nvSpPr>
          <p:spPr bwMode="auto">
            <a:xfrm>
              <a:off x="66436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62" name="Rectangle 198"/>
            <p:cNvSpPr>
              <a:spLocks noChangeArrowheads="1"/>
            </p:cNvSpPr>
            <p:nvPr/>
          </p:nvSpPr>
          <p:spPr bwMode="auto">
            <a:xfrm>
              <a:off x="66745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63" name="Rectangle 199"/>
            <p:cNvSpPr>
              <a:spLocks noChangeArrowheads="1"/>
            </p:cNvSpPr>
            <p:nvPr/>
          </p:nvSpPr>
          <p:spPr bwMode="auto">
            <a:xfrm>
              <a:off x="67054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64" name="Rectangle 200"/>
            <p:cNvSpPr>
              <a:spLocks noChangeArrowheads="1"/>
            </p:cNvSpPr>
            <p:nvPr/>
          </p:nvSpPr>
          <p:spPr bwMode="auto">
            <a:xfrm>
              <a:off x="67363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65" name="Rectangle 201"/>
            <p:cNvSpPr>
              <a:spLocks noChangeArrowheads="1"/>
            </p:cNvSpPr>
            <p:nvPr/>
          </p:nvSpPr>
          <p:spPr bwMode="auto">
            <a:xfrm>
              <a:off x="67672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66" name="Rectangle 202"/>
            <p:cNvSpPr>
              <a:spLocks noChangeArrowheads="1"/>
            </p:cNvSpPr>
            <p:nvPr/>
          </p:nvSpPr>
          <p:spPr bwMode="auto">
            <a:xfrm>
              <a:off x="67981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67" name="Rectangle 203"/>
            <p:cNvSpPr>
              <a:spLocks noChangeArrowheads="1"/>
            </p:cNvSpPr>
            <p:nvPr/>
          </p:nvSpPr>
          <p:spPr bwMode="auto">
            <a:xfrm>
              <a:off x="68290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68" name="Rectangle 204"/>
            <p:cNvSpPr>
              <a:spLocks noChangeArrowheads="1"/>
            </p:cNvSpPr>
            <p:nvPr/>
          </p:nvSpPr>
          <p:spPr bwMode="auto">
            <a:xfrm>
              <a:off x="68599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69" name="Rectangle 205"/>
            <p:cNvSpPr>
              <a:spLocks noChangeArrowheads="1"/>
            </p:cNvSpPr>
            <p:nvPr/>
          </p:nvSpPr>
          <p:spPr bwMode="auto">
            <a:xfrm>
              <a:off x="68908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70" name="Rectangle 206"/>
            <p:cNvSpPr>
              <a:spLocks noChangeArrowheads="1"/>
            </p:cNvSpPr>
            <p:nvPr/>
          </p:nvSpPr>
          <p:spPr bwMode="auto">
            <a:xfrm>
              <a:off x="69217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71" name="Rectangle 207"/>
            <p:cNvSpPr>
              <a:spLocks noChangeArrowheads="1"/>
            </p:cNvSpPr>
            <p:nvPr/>
          </p:nvSpPr>
          <p:spPr bwMode="auto">
            <a:xfrm>
              <a:off x="69526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72" name="Rectangle 208"/>
            <p:cNvSpPr>
              <a:spLocks noChangeArrowheads="1"/>
            </p:cNvSpPr>
            <p:nvPr/>
          </p:nvSpPr>
          <p:spPr bwMode="auto">
            <a:xfrm>
              <a:off x="69835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73" name="Rectangle 209"/>
            <p:cNvSpPr>
              <a:spLocks noChangeArrowheads="1"/>
            </p:cNvSpPr>
            <p:nvPr/>
          </p:nvSpPr>
          <p:spPr bwMode="auto">
            <a:xfrm>
              <a:off x="70144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74" name="Rectangle 210"/>
            <p:cNvSpPr>
              <a:spLocks noChangeArrowheads="1"/>
            </p:cNvSpPr>
            <p:nvPr/>
          </p:nvSpPr>
          <p:spPr bwMode="auto">
            <a:xfrm>
              <a:off x="70453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75" name="Rectangle 211"/>
            <p:cNvSpPr>
              <a:spLocks noChangeArrowheads="1"/>
            </p:cNvSpPr>
            <p:nvPr/>
          </p:nvSpPr>
          <p:spPr bwMode="auto">
            <a:xfrm>
              <a:off x="70762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76" name="Rectangle 212"/>
            <p:cNvSpPr>
              <a:spLocks noChangeArrowheads="1"/>
            </p:cNvSpPr>
            <p:nvPr/>
          </p:nvSpPr>
          <p:spPr bwMode="auto">
            <a:xfrm>
              <a:off x="71071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77" name="Rectangle 213"/>
            <p:cNvSpPr>
              <a:spLocks noChangeArrowheads="1"/>
            </p:cNvSpPr>
            <p:nvPr/>
          </p:nvSpPr>
          <p:spPr bwMode="auto">
            <a:xfrm>
              <a:off x="71380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78" name="Rectangle 214"/>
            <p:cNvSpPr>
              <a:spLocks noChangeArrowheads="1"/>
            </p:cNvSpPr>
            <p:nvPr/>
          </p:nvSpPr>
          <p:spPr bwMode="auto">
            <a:xfrm>
              <a:off x="71689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79" name="Rectangle 215"/>
            <p:cNvSpPr>
              <a:spLocks noChangeArrowheads="1"/>
            </p:cNvSpPr>
            <p:nvPr/>
          </p:nvSpPr>
          <p:spPr bwMode="auto">
            <a:xfrm>
              <a:off x="71998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80" name="Rectangle 216"/>
            <p:cNvSpPr>
              <a:spLocks noChangeArrowheads="1"/>
            </p:cNvSpPr>
            <p:nvPr/>
          </p:nvSpPr>
          <p:spPr bwMode="auto">
            <a:xfrm>
              <a:off x="72307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81" name="Rectangle 217"/>
            <p:cNvSpPr>
              <a:spLocks noChangeArrowheads="1"/>
            </p:cNvSpPr>
            <p:nvPr/>
          </p:nvSpPr>
          <p:spPr bwMode="auto">
            <a:xfrm>
              <a:off x="72616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82" name="Rectangle 218"/>
            <p:cNvSpPr>
              <a:spLocks noChangeArrowheads="1"/>
            </p:cNvSpPr>
            <p:nvPr/>
          </p:nvSpPr>
          <p:spPr bwMode="auto">
            <a:xfrm>
              <a:off x="72925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83" name="Rectangle 219"/>
            <p:cNvSpPr>
              <a:spLocks noChangeArrowheads="1"/>
            </p:cNvSpPr>
            <p:nvPr/>
          </p:nvSpPr>
          <p:spPr bwMode="auto">
            <a:xfrm>
              <a:off x="73234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84" name="Rectangle 220"/>
            <p:cNvSpPr>
              <a:spLocks noChangeArrowheads="1"/>
            </p:cNvSpPr>
            <p:nvPr/>
          </p:nvSpPr>
          <p:spPr bwMode="auto">
            <a:xfrm>
              <a:off x="73543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85" name="Rectangle 221"/>
            <p:cNvSpPr>
              <a:spLocks noChangeArrowheads="1"/>
            </p:cNvSpPr>
            <p:nvPr/>
          </p:nvSpPr>
          <p:spPr bwMode="auto">
            <a:xfrm>
              <a:off x="73852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86" name="Rectangle 222"/>
            <p:cNvSpPr>
              <a:spLocks noChangeArrowheads="1"/>
            </p:cNvSpPr>
            <p:nvPr/>
          </p:nvSpPr>
          <p:spPr bwMode="auto">
            <a:xfrm>
              <a:off x="74161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87" name="Rectangle 223"/>
            <p:cNvSpPr>
              <a:spLocks noChangeArrowheads="1"/>
            </p:cNvSpPr>
            <p:nvPr/>
          </p:nvSpPr>
          <p:spPr bwMode="auto">
            <a:xfrm>
              <a:off x="74470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88" name="Rectangle 224"/>
            <p:cNvSpPr>
              <a:spLocks noChangeArrowheads="1"/>
            </p:cNvSpPr>
            <p:nvPr/>
          </p:nvSpPr>
          <p:spPr bwMode="auto">
            <a:xfrm>
              <a:off x="74779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89" name="Rectangle 225"/>
            <p:cNvSpPr>
              <a:spLocks noChangeArrowheads="1"/>
            </p:cNvSpPr>
            <p:nvPr/>
          </p:nvSpPr>
          <p:spPr bwMode="auto">
            <a:xfrm>
              <a:off x="75088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90" name="Rectangle 226"/>
            <p:cNvSpPr>
              <a:spLocks noChangeArrowheads="1"/>
            </p:cNvSpPr>
            <p:nvPr/>
          </p:nvSpPr>
          <p:spPr bwMode="auto">
            <a:xfrm>
              <a:off x="75397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91" name="Rectangle 227"/>
            <p:cNvSpPr>
              <a:spLocks noChangeArrowheads="1"/>
            </p:cNvSpPr>
            <p:nvPr/>
          </p:nvSpPr>
          <p:spPr bwMode="auto">
            <a:xfrm>
              <a:off x="75706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92" name="Rectangle 228"/>
            <p:cNvSpPr>
              <a:spLocks noChangeArrowheads="1"/>
            </p:cNvSpPr>
            <p:nvPr/>
          </p:nvSpPr>
          <p:spPr bwMode="auto">
            <a:xfrm>
              <a:off x="76015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93" name="Rectangle 229"/>
            <p:cNvSpPr>
              <a:spLocks noChangeArrowheads="1"/>
            </p:cNvSpPr>
            <p:nvPr/>
          </p:nvSpPr>
          <p:spPr bwMode="auto">
            <a:xfrm>
              <a:off x="76324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94" name="Rectangle 230"/>
            <p:cNvSpPr>
              <a:spLocks noChangeArrowheads="1"/>
            </p:cNvSpPr>
            <p:nvPr/>
          </p:nvSpPr>
          <p:spPr bwMode="auto">
            <a:xfrm>
              <a:off x="76633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95" name="Rectangle 231"/>
            <p:cNvSpPr>
              <a:spLocks noChangeArrowheads="1"/>
            </p:cNvSpPr>
            <p:nvPr/>
          </p:nvSpPr>
          <p:spPr bwMode="auto">
            <a:xfrm>
              <a:off x="76942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96" name="Rectangle 232"/>
            <p:cNvSpPr>
              <a:spLocks noChangeArrowheads="1"/>
            </p:cNvSpPr>
            <p:nvPr/>
          </p:nvSpPr>
          <p:spPr bwMode="auto">
            <a:xfrm>
              <a:off x="77251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97" name="Rectangle 233"/>
            <p:cNvSpPr>
              <a:spLocks noChangeArrowheads="1"/>
            </p:cNvSpPr>
            <p:nvPr/>
          </p:nvSpPr>
          <p:spPr bwMode="auto">
            <a:xfrm>
              <a:off x="77560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98" name="Rectangle 234"/>
            <p:cNvSpPr>
              <a:spLocks noChangeArrowheads="1"/>
            </p:cNvSpPr>
            <p:nvPr/>
          </p:nvSpPr>
          <p:spPr bwMode="auto">
            <a:xfrm>
              <a:off x="77869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499" name="Rectangle 235"/>
            <p:cNvSpPr>
              <a:spLocks noChangeArrowheads="1"/>
            </p:cNvSpPr>
            <p:nvPr/>
          </p:nvSpPr>
          <p:spPr bwMode="auto">
            <a:xfrm>
              <a:off x="78178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00" name="Rectangle 236"/>
            <p:cNvSpPr>
              <a:spLocks noChangeArrowheads="1"/>
            </p:cNvSpPr>
            <p:nvPr/>
          </p:nvSpPr>
          <p:spPr bwMode="auto">
            <a:xfrm>
              <a:off x="78487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01" name="Rectangle 237"/>
            <p:cNvSpPr>
              <a:spLocks noChangeArrowheads="1"/>
            </p:cNvSpPr>
            <p:nvPr/>
          </p:nvSpPr>
          <p:spPr bwMode="auto">
            <a:xfrm>
              <a:off x="78796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02" name="Rectangle 238"/>
            <p:cNvSpPr>
              <a:spLocks noChangeArrowheads="1"/>
            </p:cNvSpPr>
            <p:nvPr/>
          </p:nvSpPr>
          <p:spPr bwMode="auto">
            <a:xfrm>
              <a:off x="79105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03" name="Rectangle 239"/>
            <p:cNvSpPr>
              <a:spLocks noChangeArrowheads="1"/>
            </p:cNvSpPr>
            <p:nvPr/>
          </p:nvSpPr>
          <p:spPr bwMode="auto">
            <a:xfrm>
              <a:off x="79414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04" name="Rectangle 240"/>
            <p:cNvSpPr>
              <a:spLocks noChangeArrowheads="1"/>
            </p:cNvSpPr>
            <p:nvPr/>
          </p:nvSpPr>
          <p:spPr bwMode="auto">
            <a:xfrm>
              <a:off x="79723" y="6"/>
              <a:ext cx="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05" name="Rectangle 241"/>
            <p:cNvSpPr>
              <a:spLocks noChangeArrowheads="1"/>
            </p:cNvSpPr>
            <p:nvPr/>
          </p:nvSpPr>
          <p:spPr bwMode="auto">
            <a:xfrm>
              <a:off x="80032" y="6"/>
              <a:ext cx="318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06" name="Rectangle 242"/>
            <p:cNvSpPr>
              <a:spLocks noChangeArrowheads="1"/>
            </p:cNvSpPr>
            <p:nvPr/>
          </p:nvSpPr>
          <p:spPr bwMode="auto">
            <a:xfrm>
              <a:off x="80350" y="6"/>
              <a:ext cx="318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07" name="Rectangle 243"/>
            <p:cNvSpPr>
              <a:spLocks noChangeArrowheads="1"/>
            </p:cNvSpPr>
            <p:nvPr/>
          </p:nvSpPr>
          <p:spPr bwMode="auto">
            <a:xfrm>
              <a:off x="80668" y="6"/>
              <a:ext cx="318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08" name="Rectangle 244"/>
            <p:cNvSpPr>
              <a:spLocks noChangeArrowheads="1"/>
            </p:cNvSpPr>
            <p:nvPr/>
          </p:nvSpPr>
          <p:spPr bwMode="auto">
            <a:xfrm>
              <a:off x="80986" y="6"/>
              <a:ext cx="318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09" name="Rectangle 245"/>
            <p:cNvSpPr>
              <a:spLocks noChangeArrowheads="1"/>
            </p:cNvSpPr>
            <p:nvPr/>
          </p:nvSpPr>
          <p:spPr bwMode="auto">
            <a:xfrm>
              <a:off x="81304" y="6"/>
              <a:ext cx="318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10" name="Rectangle 246"/>
            <p:cNvSpPr>
              <a:spLocks noChangeArrowheads="1"/>
            </p:cNvSpPr>
            <p:nvPr/>
          </p:nvSpPr>
          <p:spPr bwMode="auto">
            <a:xfrm>
              <a:off x="81622" y="6"/>
              <a:ext cx="318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11" name="Rectangle 247"/>
            <p:cNvSpPr>
              <a:spLocks noChangeArrowheads="1"/>
            </p:cNvSpPr>
            <p:nvPr/>
          </p:nvSpPr>
          <p:spPr bwMode="auto">
            <a:xfrm>
              <a:off x="81940" y="6"/>
              <a:ext cx="318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12" name="Rectangle 248"/>
            <p:cNvSpPr>
              <a:spLocks noChangeArrowheads="1"/>
            </p:cNvSpPr>
            <p:nvPr/>
          </p:nvSpPr>
          <p:spPr bwMode="auto">
            <a:xfrm>
              <a:off x="82258" y="6"/>
              <a:ext cx="318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13" name="Rectangle 249"/>
            <p:cNvSpPr>
              <a:spLocks noChangeArrowheads="1"/>
            </p:cNvSpPr>
            <p:nvPr/>
          </p:nvSpPr>
          <p:spPr bwMode="auto">
            <a:xfrm>
              <a:off x="82576" y="6"/>
              <a:ext cx="318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14" name="Rectangle 250"/>
            <p:cNvSpPr>
              <a:spLocks noChangeArrowheads="1"/>
            </p:cNvSpPr>
            <p:nvPr/>
          </p:nvSpPr>
          <p:spPr bwMode="auto">
            <a:xfrm>
              <a:off x="6" y="410"/>
              <a:ext cx="19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15" name="Rectangle 251"/>
            <p:cNvSpPr>
              <a:spLocks noChangeArrowheads="1"/>
            </p:cNvSpPr>
            <p:nvPr/>
          </p:nvSpPr>
          <p:spPr bwMode="auto">
            <a:xfrm>
              <a:off x="204" y="410"/>
              <a:ext cx="58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20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As of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16" name="Rectangle 252"/>
            <p:cNvSpPr>
              <a:spLocks noChangeArrowheads="1"/>
            </p:cNvSpPr>
            <p:nvPr/>
          </p:nvSpPr>
          <p:spPr bwMode="auto">
            <a:xfrm>
              <a:off x="792" y="410"/>
              <a:ext cx="1916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20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May 10, 2006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17" name="Rectangle 253"/>
            <p:cNvSpPr>
              <a:spLocks noChangeArrowheads="1"/>
            </p:cNvSpPr>
            <p:nvPr/>
          </p:nvSpPr>
          <p:spPr bwMode="auto">
            <a:xfrm>
              <a:off x="2708" y="410"/>
              <a:ext cx="334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Bookmark </a:t>
              </a:r>
              <a:r>
                <a:rPr lang="en-US" sz="1000" b="1" u="sng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http://www.grg.org/Adams/E.HTM</a:t>
              </a:r>
              <a:r>
                <a:rPr lang="en-US" sz="10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as a direct link to this page.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18" name="Rectangle 254"/>
            <p:cNvSpPr>
              <a:spLocks noChangeArrowheads="1"/>
            </p:cNvSpPr>
            <p:nvPr/>
          </p:nvSpPr>
          <p:spPr bwMode="auto">
            <a:xfrm>
              <a:off x="6049" y="410"/>
              <a:ext cx="35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19" name="Rectangle 255"/>
            <p:cNvSpPr>
              <a:spLocks noChangeArrowheads="1"/>
            </p:cNvSpPr>
            <p:nvPr/>
          </p:nvSpPr>
          <p:spPr bwMode="auto">
            <a:xfrm>
              <a:off x="6400" y="410"/>
              <a:ext cx="64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20" name="Rectangle 256"/>
            <p:cNvSpPr>
              <a:spLocks noChangeArrowheads="1"/>
            </p:cNvSpPr>
            <p:nvPr/>
          </p:nvSpPr>
          <p:spPr bwMode="auto">
            <a:xfrm>
              <a:off x="7041" y="410"/>
              <a:ext cx="62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21" name="Rectangle 257"/>
            <p:cNvSpPr>
              <a:spLocks noChangeArrowheads="1"/>
            </p:cNvSpPr>
            <p:nvPr/>
          </p:nvSpPr>
          <p:spPr bwMode="auto">
            <a:xfrm>
              <a:off x="7662" y="410"/>
              <a:ext cx="48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22" name="Rectangle 258"/>
            <p:cNvSpPr>
              <a:spLocks noChangeArrowheads="1"/>
            </p:cNvSpPr>
            <p:nvPr/>
          </p:nvSpPr>
          <p:spPr bwMode="auto">
            <a:xfrm>
              <a:off x="8143" y="410"/>
              <a:ext cx="469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23" name="Rectangle 259"/>
            <p:cNvSpPr>
              <a:spLocks noChangeArrowheads="1"/>
            </p:cNvSpPr>
            <p:nvPr/>
          </p:nvSpPr>
          <p:spPr bwMode="auto">
            <a:xfrm>
              <a:off x="8612" y="410"/>
              <a:ext cx="326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24" name="Rectangle 260"/>
            <p:cNvSpPr>
              <a:spLocks noChangeArrowheads="1"/>
            </p:cNvSpPr>
            <p:nvPr/>
          </p:nvSpPr>
          <p:spPr bwMode="auto">
            <a:xfrm>
              <a:off x="8938" y="410"/>
              <a:ext cx="7678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25" name="Rectangle 261"/>
            <p:cNvSpPr>
              <a:spLocks noChangeArrowheads="1"/>
            </p:cNvSpPr>
            <p:nvPr/>
          </p:nvSpPr>
          <p:spPr bwMode="auto">
            <a:xfrm>
              <a:off x="6" y="660"/>
              <a:ext cx="198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26" name="Rectangle 262"/>
            <p:cNvSpPr>
              <a:spLocks noChangeArrowheads="1"/>
            </p:cNvSpPr>
            <p:nvPr/>
          </p:nvSpPr>
          <p:spPr bwMode="auto">
            <a:xfrm>
              <a:off x="204" y="660"/>
              <a:ext cx="588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27" name="Rectangle 263"/>
            <p:cNvSpPr>
              <a:spLocks noChangeArrowheads="1"/>
            </p:cNvSpPr>
            <p:nvPr/>
          </p:nvSpPr>
          <p:spPr bwMode="auto">
            <a:xfrm>
              <a:off x="792" y="660"/>
              <a:ext cx="3654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6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We have 63 Supercentenarians (55 Females: 8 Males) on our list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28" name="Rectangle 264"/>
            <p:cNvSpPr>
              <a:spLocks noChangeArrowheads="1"/>
            </p:cNvSpPr>
            <p:nvPr/>
          </p:nvSpPr>
          <p:spPr bwMode="auto">
            <a:xfrm>
              <a:off x="4446" y="660"/>
              <a:ext cx="1966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29" name="Rectangle 265"/>
            <p:cNvSpPr>
              <a:spLocks noChangeArrowheads="1"/>
            </p:cNvSpPr>
            <p:nvPr/>
          </p:nvSpPr>
          <p:spPr bwMode="auto">
            <a:xfrm>
              <a:off x="6412" y="660"/>
              <a:ext cx="1274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30" name="Rectangle 266"/>
            <p:cNvSpPr>
              <a:spLocks noChangeArrowheads="1"/>
            </p:cNvSpPr>
            <p:nvPr/>
          </p:nvSpPr>
          <p:spPr bwMode="auto">
            <a:xfrm>
              <a:off x="7686" y="660"/>
              <a:ext cx="962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31" name="Rectangle 267"/>
            <p:cNvSpPr>
              <a:spLocks noChangeArrowheads="1"/>
            </p:cNvSpPr>
            <p:nvPr/>
          </p:nvSpPr>
          <p:spPr bwMode="auto">
            <a:xfrm>
              <a:off x="8648" y="660"/>
              <a:ext cx="326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32" name="Rectangle 268"/>
            <p:cNvSpPr>
              <a:spLocks noChangeArrowheads="1"/>
            </p:cNvSpPr>
            <p:nvPr/>
          </p:nvSpPr>
          <p:spPr bwMode="auto">
            <a:xfrm>
              <a:off x="8974" y="660"/>
              <a:ext cx="76788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33" name="Rectangle 269"/>
            <p:cNvSpPr>
              <a:spLocks noChangeArrowheads="1"/>
            </p:cNvSpPr>
            <p:nvPr/>
          </p:nvSpPr>
          <p:spPr bwMode="auto">
            <a:xfrm>
              <a:off x="6" y="1026"/>
              <a:ext cx="198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34" name="Rectangle 270"/>
            <p:cNvSpPr>
              <a:spLocks noChangeArrowheads="1"/>
            </p:cNvSpPr>
            <p:nvPr/>
          </p:nvSpPr>
          <p:spPr bwMode="auto">
            <a:xfrm>
              <a:off x="204" y="1026"/>
              <a:ext cx="588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35" name="Rectangle 271"/>
            <p:cNvSpPr>
              <a:spLocks noChangeArrowheads="1"/>
            </p:cNvSpPr>
            <p:nvPr/>
          </p:nvSpPr>
          <p:spPr bwMode="auto">
            <a:xfrm>
              <a:off x="854" y="1026"/>
              <a:ext cx="555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36" name="Rectangle 272"/>
            <p:cNvSpPr>
              <a:spLocks noChangeArrowheads="1"/>
            </p:cNvSpPr>
            <p:nvPr/>
          </p:nvSpPr>
          <p:spPr bwMode="auto">
            <a:xfrm>
              <a:off x="1347" y="1026"/>
              <a:ext cx="1287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37" name="Rectangle 273"/>
            <p:cNvSpPr>
              <a:spLocks noChangeArrowheads="1"/>
            </p:cNvSpPr>
            <p:nvPr/>
          </p:nvSpPr>
          <p:spPr bwMode="auto">
            <a:xfrm>
              <a:off x="2634" y="1026"/>
              <a:ext cx="677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38" name="Rectangle 274"/>
            <p:cNvSpPr>
              <a:spLocks noChangeArrowheads="1"/>
            </p:cNvSpPr>
            <p:nvPr/>
          </p:nvSpPr>
          <p:spPr bwMode="auto">
            <a:xfrm>
              <a:off x="3311" y="1026"/>
              <a:ext cx="390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200" b="1" u="sng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AGE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39" name="Rectangle 275"/>
            <p:cNvSpPr>
              <a:spLocks noChangeArrowheads="1"/>
            </p:cNvSpPr>
            <p:nvPr/>
          </p:nvSpPr>
          <p:spPr bwMode="auto">
            <a:xfrm>
              <a:off x="3701" y="1026"/>
              <a:ext cx="348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40" name="Rectangle 276"/>
            <p:cNvSpPr>
              <a:spLocks noChangeArrowheads="1"/>
            </p:cNvSpPr>
            <p:nvPr/>
          </p:nvSpPr>
          <p:spPr bwMode="auto">
            <a:xfrm>
              <a:off x="4049" y="1026"/>
              <a:ext cx="275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41" name="Rectangle 277"/>
            <p:cNvSpPr>
              <a:spLocks noChangeArrowheads="1"/>
            </p:cNvSpPr>
            <p:nvPr/>
          </p:nvSpPr>
          <p:spPr bwMode="auto">
            <a:xfrm>
              <a:off x="4324" y="1026"/>
              <a:ext cx="1966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42" name="Rectangle 278"/>
            <p:cNvSpPr>
              <a:spLocks noChangeArrowheads="1"/>
            </p:cNvSpPr>
            <p:nvPr/>
          </p:nvSpPr>
          <p:spPr bwMode="auto">
            <a:xfrm>
              <a:off x="6290" y="1026"/>
              <a:ext cx="1274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43" name="Rectangle 279"/>
            <p:cNvSpPr>
              <a:spLocks noChangeArrowheads="1"/>
            </p:cNvSpPr>
            <p:nvPr/>
          </p:nvSpPr>
          <p:spPr bwMode="auto">
            <a:xfrm>
              <a:off x="7564" y="1026"/>
              <a:ext cx="481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44" name="Rectangle 280"/>
            <p:cNvSpPr>
              <a:spLocks noChangeArrowheads="1"/>
            </p:cNvSpPr>
            <p:nvPr/>
          </p:nvSpPr>
          <p:spPr bwMode="auto">
            <a:xfrm>
              <a:off x="8045" y="1026"/>
              <a:ext cx="469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 u="sng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Date + 400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45" name="Rectangle 281"/>
            <p:cNvSpPr>
              <a:spLocks noChangeArrowheads="1"/>
            </p:cNvSpPr>
            <p:nvPr/>
          </p:nvSpPr>
          <p:spPr bwMode="auto">
            <a:xfrm>
              <a:off x="8514" y="1026"/>
              <a:ext cx="326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46" name="Rectangle 282"/>
            <p:cNvSpPr>
              <a:spLocks noChangeArrowheads="1"/>
            </p:cNvSpPr>
            <p:nvPr/>
          </p:nvSpPr>
          <p:spPr bwMode="auto">
            <a:xfrm>
              <a:off x="8840" y="1026"/>
              <a:ext cx="76788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47" name="Rectangle 283"/>
            <p:cNvSpPr>
              <a:spLocks noChangeArrowheads="1"/>
            </p:cNvSpPr>
            <p:nvPr/>
          </p:nvSpPr>
          <p:spPr bwMode="auto">
            <a:xfrm>
              <a:off x="6" y="1429"/>
              <a:ext cx="198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48" name="Rectangle 284"/>
            <p:cNvSpPr>
              <a:spLocks noChangeArrowheads="1"/>
            </p:cNvSpPr>
            <p:nvPr/>
          </p:nvSpPr>
          <p:spPr bwMode="auto">
            <a:xfrm>
              <a:off x="204" y="1429"/>
              <a:ext cx="588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200" b="1" u="sng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Birthplace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49" name="Rectangle 285"/>
            <p:cNvSpPr>
              <a:spLocks noChangeArrowheads="1"/>
            </p:cNvSpPr>
            <p:nvPr/>
          </p:nvSpPr>
          <p:spPr bwMode="auto">
            <a:xfrm>
              <a:off x="792" y="1429"/>
              <a:ext cx="617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200" b="1" u="sng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Residence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50" name="Rectangle 286"/>
            <p:cNvSpPr>
              <a:spLocks noChangeArrowheads="1"/>
            </p:cNvSpPr>
            <p:nvPr/>
          </p:nvSpPr>
          <p:spPr bwMode="auto">
            <a:xfrm>
              <a:off x="1409" y="1429"/>
              <a:ext cx="1287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200" b="1" u="sng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Name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51" name="Rectangle 287"/>
            <p:cNvSpPr>
              <a:spLocks noChangeArrowheads="1"/>
            </p:cNvSpPr>
            <p:nvPr/>
          </p:nvSpPr>
          <p:spPr bwMode="auto">
            <a:xfrm>
              <a:off x="2696" y="1429"/>
              <a:ext cx="666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200" b="1" u="sng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Born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52" name="Rectangle 288"/>
            <p:cNvSpPr>
              <a:spLocks noChangeArrowheads="1"/>
            </p:cNvSpPr>
            <p:nvPr/>
          </p:nvSpPr>
          <p:spPr bwMode="auto">
            <a:xfrm>
              <a:off x="3361" y="1429"/>
              <a:ext cx="1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53" name="Rectangle 289"/>
            <p:cNvSpPr>
              <a:spLocks noChangeArrowheads="1"/>
            </p:cNvSpPr>
            <p:nvPr/>
          </p:nvSpPr>
          <p:spPr bwMode="auto">
            <a:xfrm>
              <a:off x="3363" y="1429"/>
              <a:ext cx="390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200" b="1" u="sng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Years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54" name="Rectangle 290"/>
            <p:cNvSpPr>
              <a:spLocks noChangeArrowheads="1"/>
            </p:cNvSpPr>
            <p:nvPr/>
          </p:nvSpPr>
          <p:spPr bwMode="auto">
            <a:xfrm>
              <a:off x="3753" y="1429"/>
              <a:ext cx="348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200" b="1" u="sng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Days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55" name="Rectangle 291"/>
            <p:cNvSpPr>
              <a:spLocks noChangeArrowheads="1"/>
            </p:cNvSpPr>
            <p:nvPr/>
          </p:nvSpPr>
          <p:spPr bwMode="auto">
            <a:xfrm>
              <a:off x="4101" y="1429"/>
              <a:ext cx="275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200" b="1" u="sng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56" name="Rectangle 292"/>
            <p:cNvSpPr>
              <a:spLocks noChangeArrowheads="1"/>
            </p:cNvSpPr>
            <p:nvPr/>
          </p:nvSpPr>
          <p:spPr bwMode="auto">
            <a:xfrm>
              <a:off x="4376" y="1429"/>
              <a:ext cx="268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200" b="1" u="sng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57" name="Rectangle 293"/>
            <p:cNvSpPr>
              <a:spLocks noChangeArrowheads="1"/>
            </p:cNvSpPr>
            <p:nvPr/>
          </p:nvSpPr>
          <p:spPr bwMode="auto">
            <a:xfrm>
              <a:off x="4644" y="1429"/>
              <a:ext cx="1323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200" b="1" u="sng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Validated by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58" name="Rectangle 294"/>
            <p:cNvSpPr>
              <a:spLocks noChangeArrowheads="1"/>
            </p:cNvSpPr>
            <p:nvPr/>
          </p:nvSpPr>
          <p:spPr bwMode="auto">
            <a:xfrm>
              <a:off x="5967" y="1429"/>
              <a:ext cx="351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59" name="Rectangle 295"/>
            <p:cNvSpPr>
              <a:spLocks noChangeArrowheads="1"/>
            </p:cNvSpPr>
            <p:nvPr/>
          </p:nvSpPr>
          <p:spPr bwMode="auto">
            <a:xfrm>
              <a:off x="6318" y="1429"/>
              <a:ext cx="1274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60" name="Rectangle 296"/>
            <p:cNvSpPr>
              <a:spLocks noChangeArrowheads="1"/>
            </p:cNvSpPr>
            <p:nvPr/>
          </p:nvSpPr>
          <p:spPr bwMode="auto">
            <a:xfrm>
              <a:off x="7592" y="1429"/>
              <a:ext cx="481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 u="sng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Born + 400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61" name="Rectangle 297"/>
            <p:cNvSpPr>
              <a:spLocks noChangeArrowheads="1"/>
            </p:cNvSpPr>
            <p:nvPr/>
          </p:nvSpPr>
          <p:spPr bwMode="auto">
            <a:xfrm>
              <a:off x="8073" y="1429"/>
              <a:ext cx="469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 u="sng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62" name="Rectangle 298"/>
            <p:cNvSpPr>
              <a:spLocks noChangeArrowheads="1"/>
            </p:cNvSpPr>
            <p:nvPr/>
          </p:nvSpPr>
          <p:spPr bwMode="auto">
            <a:xfrm>
              <a:off x="8542" y="1429"/>
              <a:ext cx="326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 u="sng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Rank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63" name="Rectangle 299"/>
            <p:cNvSpPr>
              <a:spLocks noChangeArrowheads="1"/>
            </p:cNvSpPr>
            <p:nvPr/>
          </p:nvSpPr>
          <p:spPr bwMode="auto">
            <a:xfrm>
              <a:off x="8868" y="1429"/>
              <a:ext cx="76788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64" name="Rectangle 300"/>
            <p:cNvSpPr>
              <a:spLocks noChangeArrowheads="1"/>
            </p:cNvSpPr>
            <p:nvPr/>
          </p:nvSpPr>
          <p:spPr bwMode="auto">
            <a:xfrm>
              <a:off x="6" y="2255"/>
              <a:ext cx="19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65" name="Rectangle 301"/>
            <p:cNvSpPr>
              <a:spLocks noChangeArrowheads="1"/>
            </p:cNvSpPr>
            <p:nvPr/>
          </p:nvSpPr>
          <p:spPr bwMode="auto">
            <a:xfrm>
              <a:off x="204" y="2255"/>
              <a:ext cx="5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Ecuador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66" name="Rectangle 302"/>
            <p:cNvSpPr>
              <a:spLocks noChangeArrowheads="1"/>
            </p:cNvSpPr>
            <p:nvPr/>
          </p:nvSpPr>
          <p:spPr bwMode="auto">
            <a:xfrm>
              <a:off x="792" y="2255"/>
              <a:ext cx="61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Ecuador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67" name="Rectangle 303"/>
            <p:cNvSpPr>
              <a:spLocks noChangeArrowheads="1"/>
            </p:cNvSpPr>
            <p:nvPr/>
          </p:nvSpPr>
          <p:spPr bwMode="auto">
            <a:xfrm>
              <a:off x="1409" y="2255"/>
              <a:ext cx="128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Maria Capovilla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68" name="Rectangle 304"/>
            <p:cNvSpPr>
              <a:spLocks noChangeArrowheads="1"/>
            </p:cNvSpPr>
            <p:nvPr/>
          </p:nvSpPr>
          <p:spPr bwMode="auto">
            <a:xfrm>
              <a:off x="2696" y="2255"/>
              <a:ext cx="66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Sept. 14, 1889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69" name="Rectangle 305"/>
            <p:cNvSpPr>
              <a:spLocks noChangeArrowheads="1"/>
            </p:cNvSpPr>
            <p:nvPr/>
          </p:nvSpPr>
          <p:spPr bwMode="auto">
            <a:xfrm>
              <a:off x="3361" y="2255"/>
              <a:ext cx="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70" name="Rectangle 306"/>
            <p:cNvSpPr>
              <a:spLocks noChangeArrowheads="1"/>
            </p:cNvSpPr>
            <p:nvPr/>
          </p:nvSpPr>
          <p:spPr bwMode="auto">
            <a:xfrm>
              <a:off x="3363" y="2255"/>
              <a:ext cx="3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116*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71" name="Rectangle 307"/>
            <p:cNvSpPr>
              <a:spLocks noChangeArrowheads="1"/>
            </p:cNvSpPr>
            <p:nvPr/>
          </p:nvSpPr>
          <p:spPr bwMode="auto">
            <a:xfrm>
              <a:off x="3753" y="2255"/>
              <a:ext cx="34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238*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72" name="Rectangle 308"/>
            <p:cNvSpPr>
              <a:spLocks noChangeArrowheads="1"/>
            </p:cNvSpPr>
            <p:nvPr/>
          </p:nvSpPr>
          <p:spPr bwMode="auto">
            <a:xfrm>
              <a:off x="4101" y="2255"/>
              <a:ext cx="275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73" name="Rectangle 309"/>
            <p:cNvSpPr>
              <a:spLocks noChangeArrowheads="1"/>
            </p:cNvSpPr>
            <p:nvPr/>
          </p:nvSpPr>
          <p:spPr bwMode="auto">
            <a:xfrm>
              <a:off x="4376" y="2255"/>
              <a:ext cx="26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74" name="Rectangle 310"/>
            <p:cNvSpPr>
              <a:spLocks noChangeArrowheads="1"/>
            </p:cNvSpPr>
            <p:nvPr/>
          </p:nvSpPr>
          <p:spPr bwMode="auto">
            <a:xfrm>
              <a:off x="4644" y="2255"/>
              <a:ext cx="2339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 i="1">
                  <a:latin typeface="Times New Roman" pitchFamily="18" charset="0"/>
                  <a:cs typeface="Times New Roman" pitchFamily="18" charset="0"/>
                </a:rPr>
                <a:t>Guinness World Records</a:t>
              </a:r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/Robert Young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75" name="Rectangle 311"/>
            <p:cNvSpPr>
              <a:spLocks noChangeArrowheads="1"/>
            </p:cNvSpPr>
            <p:nvPr/>
          </p:nvSpPr>
          <p:spPr bwMode="auto">
            <a:xfrm>
              <a:off x="6983" y="2255"/>
              <a:ext cx="62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76" name="Rectangle 312"/>
            <p:cNvSpPr>
              <a:spLocks noChangeArrowheads="1"/>
            </p:cNvSpPr>
            <p:nvPr/>
          </p:nvSpPr>
          <p:spPr bwMode="auto">
            <a:xfrm>
              <a:off x="7604" y="2255"/>
              <a:ext cx="48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77" name="Rectangle 313"/>
            <p:cNvSpPr>
              <a:spLocks noChangeArrowheads="1"/>
            </p:cNvSpPr>
            <p:nvPr/>
          </p:nvSpPr>
          <p:spPr bwMode="auto">
            <a:xfrm>
              <a:off x="8085" y="2255"/>
              <a:ext cx="469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78" name="Rectangle 314"/>
            <p:cNvSpPr>
              <a:spLocks noChangeArrowheads="1"/>
            </p:cNvSpPr>
            <p:nvPr/>
          </p:nvSpPr>
          <p:spPr bwMode="auto">
            <a:xfrm>
              <a:off x="8554" y="2255"/>
              <a:ext cx="32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42,607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79" name="Rectangle 315"/>
            <p:cNvSpPr>
              <a:spLocks noChangeArrowheads="1"/>
            </p:cNvSpPr>
            <p:nvPr/>
          </p:nvSpPr>
          <p:spPr bwMode="auto">
            <a:xfrm>
              <a:off x="8880" y="2255"/>
              <a:ext cx="767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80" name="Rectangle 316"/>
            <p:cNvSpPr>
              <a:spLocks noChangeArrowheads="1"/>
            </p:cNvSpPr>
            <p:nvPr/>
          </p:nvSpPr>
          <p:spPr bwMode="auto">
            <a:xfrm>
              <a:off x="6" y="2985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81" name="Rectangle 317"/>
            <p:cNvSpPr>
              <a:spLocks noChangeArrowheads="1"/>
            </p:cNvSpPr>
            <p:nvPr/>
          </p:nvSpPr>
          <p:spPr bwMode="auto">
            <a:xfrm>
              <a:off x="204" y="2985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U.S. (TN)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82" name="Rectangle 318"/>
            <p:cNvSpPr>
              <a:spLocks noChangeArrowheads="1"/>
            </p:cNvSpPr>
            <p:nvPr/>
          </p:nvSpPr>
          <p:spPr bwMode="auto">
            <a:xfrm>
              <a:off x="792" y="2985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U.S. (TN)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83" name="Rectangle 319"/>
            <p:cNvSpPr>
              <a:spLocks noChangeArrowheads="1"/>
            </p:cNvSpPr>
            <p:nvPr/>
          </p:nvSpPr>
          <p:spPr bwMode="auto">
            <a:xfrm>
              <a:off x="1409" y="2985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Elizabeth "Lizzie" Bolden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84" name="Rectangle 320"/>
            <p:cNvSpPr>
              <a:spLocks noChangeArrowheads="1"/>
            </p:cNvSpPr>
            <p:nvPr/>
          </p:nvSpPr>
          <p:spPr bwMode="auto">
            <a:xfrm>
              <a:off x="2696" y="2985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Aug. 15, 1890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85" name="Rectangle 321"/>
            <p:cNvSpPr>
              <a:spLocks noChangeArrowheads="1"/>
            </p:cNvSpPr>
            <p:nvPr/>
          </p:nvSpPr>
          <p:spPr bwMode="auto">
            <a:xfrm>
              <a:off x="3361" y="2985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86" name="Rectangle 322"/>
            <p:cNvSpPr>
              <a:spLocks noChangeArrowheads="1"/>
            </p:cNvSpPr>
            <p:nvPr/>
          </p:nvSpPr>
          <p:spPr bwMode="auto">
            <a:xfrm>
              <a:off x="3363" y="2985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115*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87" name="Rectangle 323"/>
            <p:cNvSpPr>
              <a:spLocks noChangeArrowheads="1"/>
            </p:cNvSpPr>
            <p:nvPr/>
          </p:nvSpPr>
          <p:spPr bwMode="auto">
            <a:xfrm>
              <a:off x="3753" y="2985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268*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88" name="Rectangle 324"/>
            <p:cNvSpPr>
              <a:spLocks noChangeArrowheads="1"/>
            </p:cNvSpPr>
            <p:nvPr/>
          </p:nvSpPr>
          <p:spPr bwMode="auto">
            <a:xfrm>
              <a:off x="4101" y="2985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89" name="Rectangle 325"/>
            <p:cNvSpPr>
              <a:spLocks noChangeArrowheads="1"/>
            </p:cNvSpPr>
            <p:nvPr/>
          </p:nvSpPr>
          <p:spPr bwMode="auto">
            <a:xfrm>
              <a:off x="4376" y="2985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90" name="Rectangle 326"/>
            <p:cNvSpPr>
              <a:spLocks noChangeArrowheads="1"/>
            </p:cNvSpPr>
            <p:nvPr/>
          </p:nvSpPr>
          <p:spPr bwMode="auto">
            <a:xfrm>
              <a:off x="4644" y="2985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Robert Young/Jeff Knight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91" name="Rectangle 327"/>
            <p:cNvSpPr>
              <a:spLocks noChangeArrowheads="1"/>
            </p:cNvSpPr>
            <p:nvPr/>
          </p:nvSpPr>
          <p:spPr bwMode="auto">
            <a:xfrm>
              <a:off x="5967" y="2985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92" name="Rectangle 328"/>
            <p:cNvSpPr>
              <a:spLocks noChangeArrowheads="1"/>
            </p:cNvSpPr>
            <p:nvPr/>
          </p:nvSpPr>
          <p:spPr bwMode="auto">
            <a:xfrm>
              <a:off x="6318" y="2985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93" name="Rectangle 329"/>
            <p:cNvSpPr>
              <a:spLocks noChangeArrowheads="1"/>
            </p:cNvSpPr>
            <p:nvPr/>
          </p:nvSpPr>
          <p:spPr bwMode="auto">
            <a:xfrm>
              <a:off x="6959" y="2985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94" name="Rectangle 330"/>
            <p:cNvSpPr>
              <a:spLocks noChangeArrowheads="1"/>
            </p:cNvSpPr>
            <p:nvPr/>
          </p:nvSpPr>
          <p:spPr bwMode="auto">
            <a:xfrm>
              <a:off x="7580" y="2985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95" name="Rectangle 331"/>
            <p:cNvSpPr>
              <a:spLocks noChangeArrowheads="1"/>
            </p:cNvSpPr>
            <p:nvPr/>
          </p:nvSpPr>
          <p:spPr bwMode="auto">
            <a:xfrm>
              <a:off x="8061" y="2985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96" name="Rectangle 332"/>
            <p:cNvSpPr>
              <a:spLocks noChangeArrowheads="1"/>
            </p:cNvSpPr>
            <p:nvPr/>
          </p:nvSpPr>
          <p:spPr bwMode="auto">
            <a:xfrm>
              <a:off x="8530" y="2985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42,272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97" name="Rectangle 333"/>
            <p:cNvSpPr>
              <a:spLocks noChangeArrowheads="1"/>
            </p:cNvSpPr>
            <p:nvPr/>
          </p:nvSpPr>
          <p:spPr bwMode="auto">
            <a:xfrm>
              <a:off x="8856" y="2985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598" name="Rectangle 334"/>
            <p:cNvSpPr>
              <a:spLocks noChangeArrowheads="1"/>
            </p:cNvSpPr>
            <p:nvPr/>
          </p:nvSpPr>
          <p:spPr bwMode="auto">
            <a:xfrm>
              <a:off x="6" y="3139"/>
              <a:ext cx="19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599" name="Rectangle 335"/>
            <p:cNvSpPr>
              <a:spLocks noChangeArrowheads="1"/>
            </p:cNvSpPr>
            <p:nvPr/>
          </p:nvSpPr>
          <p:spPr bwMode="auto">
            <a:xfrm>
              <a:off x="204" y="3139"/>
              <a:ext cx="5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Puerto Rico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00" name="Rectangle 336"/>
            <p:cNvSpPr>
              <a:spLocks noChangeArrowheads="1"/>
            </p:cNvSpPr>
            <p:nvPr/>
          </p:nvSpPr>
          <p:spPr bwMode="auto">
            <a:xfrm>
              <a:off x="792" y="3139"/>
              <a:ext cx="61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Puerto Rico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01" name="Rectangle 337"/>
            <p:cNvSpPr>
              <a:spLocks noChangeArrowheads="1"/>
            </p:cNvSpPr>
            <p:nvPr/>
          </p:nvSpPr>
          <p:spPr bwMode="auto">
            <a:xfrm>
              <a:off x="1409" y="3139"/>
              <a:ext cx="128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Emiliano Mercado del Toro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02" name="Rectangle 338"/>
            <p:cNvSpPr>
              <a:spLocks noChangeArrowheads="1"/>
            </p:cNvSpPr>
            <p:nvPr/>
          </p:nvSpPr>
          <p:spPr bwMode="auto">
            <a:xfrm>
              <a:off x="2696" y="3139"/>
              <a:ext cx="66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Aug. 21, 1891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03" name="Rectangle 339"/>
            <p:cNvSpPr>
              <a:spLocks noChangeArrowheads="1"/>
            </p:cNvSpPr>
            <p:nvPr/>
          </p:nvSpPr>
          <p:spPr bwMode="auto">
            <a:xfrm>
              <a:off x="3361" y="3139"/>
              <a:ext cx="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604" name="Rectangle 340"/>
            <p:cNvSpPr>
              <a:spLocks noChangeArrowheads="1"/>
            </p:cNvSpPr>
            <p:nvPr/>
          </p:nvSpPr>
          <p:spPr bwMode="auto">
            <a:xfrm>
              <a:off x="3363" y="3139"/>
              <a:ext cx="3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114*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05" name="Rectangle 341"/>
            <p:cNvSpPr>
              <a:spLocks noChangeArrowheads="1"/>
            </p:cNvSpPr>
            <p:nvPr/>
          </p:nvSpPr>
          <p:spPr bwMode="auto">
            <a:xfrm>
              <a:off x="3753" y="3139"/>
              <a:ext cx="34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262*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06" name="Rectangle 342"/>
            <p:cNvSpPr>
              <a:spLocks noChangeArrowheads="1"/>
            </p:cNvSpPr>
            <p:nvPr/>
          </p:nvSpPr>
          <p:spPr bwMode="auto">
            <a:xfrm>
              <a:off x="4101" y="3139"/>
              <a:ext cx="275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H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07" name="Rectangle 343"/>
            <p:cNvSpPr>
              <a:spLocks noChangeArrowheads="1"/>
            </p:cNvSpPr>
            <p:nvPr/>
          </p:nvSpPr>
          <p:spPr bwMode="auto">
            <a:xfrm>
              <a:off x="4376" y="3139"/>
              <a:ext cx="26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M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08" name="Rectangle 344"/>
            <p:cNvSpPr>
              <a:spLocks noChangeArrowheads="1"/>
            </p:cNvSpPr>
            <p:nvPr/>
          </p:nvSpPr>
          <p:spPr bwMode="auto">
            <a:xfrm>
              <a:off x="4644" y="3139"/>
              <a:ext cx="1323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Robert Johnson/Jeff Knight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09" name="Rectangle 345"/>
            <p:cNvSpPr>
              <a:spLocks noChangeArrowheads="1"/>
            </p:cNvSpPr>
            <p:nvPr/>
          </p:nvSpPr>
          <p:spPr bwMode="auto">
            <a:xfrm>
              <a:off x="5967" y="3139"/>
              <a:ext cx="1004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610" name="Rectangle 346"/>
            <p:cNvSpPr>
              <a:spLocks noChangeArrowheads="1"/>
            </p:cNvSpPr>
            <p:nvPr/>
          </p:nvSpPr>
          <p:spPr bwMode="auto">
            <a:xfrm>
              <a:off x="6971" y="3139"/>
              <a:ext cx="62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611" name="Rectangle 347"/>
            <p:cNvSpPr>
              <a:spLocks noChangeArrowheads="1"/>
            </p:cNvSpPr>
            <p:nvPr/>
          </p:nvSpPr>
          <p:spPr bwMode="auto">
            <a:xfrm>
              <a:off x="7592" y="3139"/>
              <a:ext cx="48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12" name="Rectangle 348"/>
            <p:cNvSpPr>
              <a:spLocks noChangeArrowheads="1"/>
            </p:cNvSpPr>
            <p:nvPr/>
          </p:nvSpPr>
          <p:spPr bwMode="auto">
            <a:xfrm>
              <a:off x="8073" y="3139"/>
              <a:ext cx="469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13" name="Rectangle 349"/>
            <p:cNvSpPr>
              <a:spLocks noChangeArrowheads="1"/>
            </p:cNvSpPr>
            <p:nvPr/>
          </p:nvSpPr>
          <p:spPr bwMode="auto">
            <a:xfrm>
              <a:off x="8542" y="3139"/>
              <a:ext cx="32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41,901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14" name="Rectangle 350"/>
            <p:cNvSpPr>
              <a:spLocks noChangeArrowheads="1"/>
            </p:cNvSpPr>
            <p:nvPr/>
          </p:nvSpPr>
          <p:spPr bwMode="auto">
            <a:xfrm>
              <a:off x="8868" y="3139"/>
              <a:ext cx="767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615" name="Rectangle 351"/>
            <p:cNvSpPr>
              <a:spLocks noChangeArrowheads="1"/>
            </p:cNvSpPr>
            <p:nvPr/>
          </p:nvSpPr>
          <p:spPr bwMode="auto">
            <a:xfrm>
              <a:off x="6" y="3869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16" name="Rectangle 352"/>
            <p:cNvSpPr>
              <a:spLocks noChangeArrowheads="1"/>
            </p:cNvSpPr>
            <p:nvPr/>
          </p:nvSpPr>
          <p:spPr bwMode="auto">
            <a:xfrm>
              <a:off x="204" y="3869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Canada (Que)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17" name="Rectangle 353"/>
            <p:cNvSpPr>
              <a:spLocks noChangeArrowheads="1"/>
            </p:cNvSpPr>
            <p:nvPr/>
          </p:nvSpPr>
          <p:spPr bwMode="auto">
            <a:xfrm>
              <a:off x="792" y="3869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Canada (Que)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18" name="Rectangle 354"/>
            <p:cNvSpPr>
              <a:spLocks noChangeArrowheads="1"/>
            </p:cNvSpPr>
            <p:nvPr/>
          </p:nvSpPr>
          <p:spPr bwMode="auto">
            <a:xfrm>
              <a:off x="1409" y="3869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Julie Winnefred Bertrand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19" name="Rectangle 355"/>
            <p:cNvSpPr>
              <a:spLocks noChangeArrowheads="1"/>
            </p:cNvSpPr>
            <p:nvPr/>
          </p:nvSpPr>
          <p:spPr bwMode="auto">
            <a:xfrm>
              <a:off x="2696" y="3869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Sept. 16, 1891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20" name="Rectangle 356"/>
            <p:cNvSpPr>
              <a:spLocks noChangeArrowheads="1"/>
            </p:cNvSpPr>
            <p:nvPr/>
          </p:nvSpPr>
          <p:spPr bwMode="auto">
            <a:xfrm>
              <a:off x="3361" y="3869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621" name="Rectangle 357"/>
            <p:cNvSpPr>
              <a:spLocks noChangeArrowheads="1"/>
            </p:cNvSpPr>
            <p:nvPr/>
          </p:nvSpPr>
          <p:spPr bwMode="auto">
            <a:xfrm>
              <a:off x="3363" y="3869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114*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22" name="Rectangle 358"/>
            <p:cNvSpPr>
              <a:spLocks noChangeArrowheads="1"/>
            </p:cNvSpPr>
            <p:nvPr/>
          </p:nvSpPr>
          <p:spPr bwMode="auto">
            <a:xfrm>
              <a:off x="3753" y="3869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236*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23" name="Rectangle 359"/>
            <p:cNvSpPr>
              <a:spLocks noChangeArrowheads="1"/>
            </p:cNvSpPr>
            <p:nvPr/>
          </p:nvSpPr>
          <p:spPr bwMode="auto">
            <a:xfrm>
              <a:off x="4101" y="3869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24" name="Rectangle 360"/>
            <p:cNvSpPr>
              <a:spLocks noChangeArrowheads="1"/>
            </p:cNvSpPr>
            <p:nvPr/>
          </p:nvSpPr>
          <p:spPr bwMode="auto">
            <a:xfrm>
              <a:off x="4376" y="3869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25" name="Rectangle 361"/>
            <p:cNvSpPr>
              <a:spLocks noChangeArrowheads="1"/>
            </p:cNvSpPr>
            <p:nvPr/>
          </p:nvSpPr>
          <p:spPr bwMode="auto">
            <a:xfrm>
              <a:off x="4644" y="3869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Bertrand Desjardins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26" name="Rectangle 362"/>
            <p:cNvSpPr>
              <a:spLocks noChangeArrowheads="1"/>
            </p:cNvSpPr>
            <p:nvPr/>
          </p:nvSpPr>
          <p:spPr bwMode="auto">
            <a:xfrm>
              <a:off x="5967" y="3869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627" name="Rectangle 363"/>
            <p:cNvSpPr>
              <a:spLocks noChangeArrowheads="1"/>
            </p:cNvSpPr>
            <p:nvPr/>
          </p:nvSpPr>
          <p:spPr bwMode="auto">
            <a:xfrm>
              <a:off x="6318" y="3869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628" name="Rectangle 364"/>
            <p:cNvSpPr>
              <a:spLocks noChangeArrowheads="1"/>
            </p:cNvSpPr>
            <p:nvPr/>
          </p:nvSpPr>
          <p:spPr bwMode="auto">
            <a:xfrm>
              <a:off x="6959" y="3869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629" name="Rectangle 365"/>
            <p:cNvSpPr>
              <a:spLocks noChangeArrowheads="1"/>
            </p:cNvSpPr>
            <p:nvPr/>
          </p:nvSpPr>
          <p:spPr bwMode="auto">
            <a:xfrm>
              <a:off x="7580" y="3869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30" name="Rectangle 366"/>
            <p:cNvSpPr>
              <a:spLocks noChangeArrowheads="1"/>
            </p:cNvSpPr>
            <p:nvPr/>
          </p:nvSpPr>
          <p:spPr bwMode="auto">
            <a:xfrm>
              <a:off x="8061" y="3869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31" name="Rectangle 367"/>
            <p:cNvSpPr>
              <a:spLocks noChangeArrowheads="1"/>
            </p:cNvSpPr>
            <p:nvPr/>
          </p:nvSpPr>
          <p:spPr bwMode="auto">
            <a:xfrm>
              <a:off x="8530" y="3869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41,875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32" name="Rectangle 368"/>
            <p:cNvSpPr>
              <a:spLocks noChangeArrowheads="1"/>
            </p:cNvSpPr>
            <p:nvPr/>
          </p:nvSpPr>
          <p:spPr bwMode="auto">
            <a:xfrm>
              <a:off x="8856" y="3869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633" name="Rectangle 369"/>
            <p:cNvSpPr>
              <a:spLocks noChangeArrowheads="1"/>
            </p:cNvSpPr>
            <p:nvPr/>
          </p:nvSpPr>
          <p:spPr bwMode="auto">
            <a:xfrm>
              <a:off x="6" y="4023"/>
              <a:ext cx="19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34" name="Rectangle 370"/>
            <p:cNvSpPr>
              <a:spLocks noChangeArrowheads="1"/>
            </p:cNvSpPr>
            <p:nvPr/>
          </p:nvSpPr>
          <p:spPr bwMode="auto">
            <a:xfrm>
              <a:off x="204" y="4023"/>
              <a:ext cx="5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France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35" name="Rectangle 371"/>
            <p:cNvSpPr>
              <a:spLocks noChangeArrowheads="1"/>
            </p:cNvSpPr>
            <p:nvPr/>
          </p:nvSpPr>
          <p:spPr bwMode="auto">
            <a:xfrm>
              <a:off x="792" y="4023"/>
              <a:ext cx="61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France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36" name="Rectangle 372"/>
            <p:cNvSpPr>
              <a:spLocks noChangeArrowheads="1"/>
            </p:cNvSpPr>
            <p:nvPr/>
          </p:nvSpPr>
          <p:spPr bwMode="auto">
            <a:xfrm>
              <a:off x="1409" y="4023"/>
              <a:ext cx="128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Camille Loiseau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37" name="Rectangle 373"/>
            <p:cNvSpPr>
              <a:spLocks noChangeArrowheads="1"/>
            </p:cNvSpPr>
            <p:nvPr/>
          </p:nvSpPr>
          <p:spPr bwMode="auto">
            <a:xfrm>
              <a:off x="2696" y="4023"/>
              <a:ext cx="66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Feb. 13, 1892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38" name="Rectangle 374"/>
            <p:cNvSpPr>
              <a:spLocks noChangeArrowheads="1"/>
            </p:cNvSpPr>
            <p:nvPr/>
          </p:nvSpPr>
          <p:spPr bwMode="auto">
            <a:xfrm>
              <a:off x="3361" y="4023"/>
              <a:ext cx="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639" name="Rectangle 375"/>
            <p:cNvSpPr>
              <a:spLocks noChangeArrowheads="1"/>
            </p:cNvSpPr>
            <p:nvPr/>
          </p:nvSpPr>
          <p:spPr bwMode="auto">
            <a:xfrm>
              <a:off x="3363" y="4023"/>
              <a:ext cx="3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114*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40" name="Rectangle 376"/>
            <p:cNvSpPr>
              <a:spLocks noChangeArrowheads="1"/>
            </p:cNvSpPr>
            <p:nvPr/>
          </p:nvSpPr>
          <p:spPr bwMode="auto">
            <a:xfrm>
              <a:off x="3753" y="4023"/>
              <a:ext cx="34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86*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41" name="Rectangle 377"/>
            <p:cNvSpPr>
              <a:spLocks noChangeArrowheads="1"/>
            </p:cNvSpPr>
            <p:nvPr/>
          </p:nvSpPr>
          <p:spPr bwMode="auto">
            <a:xfrm>
              <a:off x="4101" y="4023"/>
              <a:ext cx="275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42" name="Rectangle 378"/>
            <p:cNvSpPr>
              <a:spLocks noChangeArrowheads="1"/>
            </p:cNvSpPr>
            <p:nvPr/>
          </p:nvSpPr>
          <p:spPr bwMode="auto">
            <a:xfrm>
              <a:off x="4376" y="4023"/>
              <a:ext cx="26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43" name="Rectangle 379"/>
            <p:cNvSpPr>
              <a:spLocks noChangeArrowheads="1"/>
            </p:cNvSpPr>
            <p:nvPr/>
          </p:nvSpPr>
          <p:spPr bwMode="auto">
            <a:xfrm>
              <a:off x="4644" y="4023"/>
              <a:ext cx="168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Jean-Marie Robine/Laurent Toussaint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44" name="Rectangle 380"/>
            <p:cNvSpPr>
              <a:spLocks noChangeArrowheads="1"/>
            </p:cNvSpPr>
            <p:nvPr/>
          </p:nvSpPr>
          <p:spPr bwMode="auto">
            <a:xfrm>
              <a:off x="6330" y="4023"/>
              <a:ext cx="1274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645" name="Rectangle 381"/>
            <p:cNvSpPr>
              <a:spLocks noChangeArrowheads="1"/>
            </p:cNvSpPr>
            <p:nvPr/>
          </p:nvSpPr>
          <p:spPr bwMode="auto">
            <a:xfrm>
              <a:off x="7604" y="4023"/>
              <a:ext cx="48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46" name="Rectangle 382"/>
            <p:cNvSpPr>
              <a:spLocks noChangeArrowheads="1"/>
            </p:cNvSpPr>
            <p:nvPr/>
          </p:nvSpPr>
          <p:spPr bwMode="auto">
            <a:xfrm>
              <a:off x="8085" y="4023"/>
              <a:ext cx="469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47" name="Rectangle 383"/>
            <p:cNvSpPr>
              <a:spLocks noChangeArrowheads="1"/>
            </p:cNvSpPr>
            <p:nvPr/>
          </p:nvSpPr>
          <p:spPr bwMode="auto">
            <a:xfrm>
              <a:off x="8554" y="4023"/>
              <a:ext cx="32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41,725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48" name="Rectangle 384"/>
            <p:cNvSpPr>
              <a:spLocks noChangeArrowheads="1"/>
            </p:cNvSpPr>
            <p:nvPr/>
          </p:nvSpPr>
          <p:spPr bwMode="auto">
            <a:xfrm>
              <a:off x="8880" y="4023"/>
              <a:ext cx="767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649" name="Rectangle 385"/>
            <p:cNvSpPr>
              <a:spLocks noChangeArrowheads="1"/>
            </p:cNvSpPr>
            <p:nvPr/>
          </p:nvSpPr>
          <p:spPr bwMode="auto">
            <a:xfrm>
              <a:off x="6" y="4753"/>
              <a:ext cx="19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6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50" name="Rectangle 386"/>
            <p:cNvSpPr>
              <a:spLocks noChangeArrowheads="1"/>
            </p:cNvSpPr>
            <p:nvPr/>
          </p:nvSpPr>
          <p:spPr bwMode="auto">
            <a:xfrm>
              <a:off x="204" y="4753"/>
              <a:ext cx="5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U. S. (NC)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51" name="Rectangle 387"/>
            <p:cNvSpPr>
              <a:spLocks noChangeArrowheads="1"/>
            </p:cNvSpPr>
            <p:nvPr/>
          </p:nvSpPr>
          <p:spPr bwMode="auto">
            <a:xfrm>
              <a:off x="792" y="4753"/>
              <a:ext cx="61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U.S. (CT)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52" name="Rectangle 388"/>
            <p:cNvSpPr>
              <a:spLocks noChangeArrowheads="1"/>
            </p:cNvSpPr>
            <p:nvPr/>
          </p:nvSpPr>
          <p:spPr bwMode="auto">
            <a:xfrm>
              <a:off x="1409" y="4753"/>
              <a:ext cx="128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Emma Tillman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53" name="Rectangle 389"/>
            <p:cNvSpPr>
              <a:spLocks noChangeArrowheads="1"/>
            </p:cNvSpPr>
            <p:nvPr/>
          </p:nvSpPr>
          <p:spPr bwMode="auto">
            <a:xfrm>
              <a:off x="2696" y="4753"/>
              <a:ext cx="66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Nov. 22, 1892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54" name="Rectangle 390"/>
            <p:cNvSpPr>
              <a:spLocks noChangeArrowheads="1"/>
            </p:cNvSpPr>
            <p:nvPr/>
          </p:nvSpPr>
          <p:spPr bwMode="auto">
            <a:xfrm>
              <a:off x="3361" y="4753"/>
              <a:ext cx="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655" name="Rectangle 391"/>
            <p:cNvSpPr>
              <a:spLocks noChangeArrowheads="1"/>
            </p:cNvSpPr>
            <p:nvPr/>
          </p:nvSpPr>
          <p:spPr bwMode="auto">
            <a:xfrm>
              <a:off x="3363" y="4753"/>
              <a:ext cx="3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113*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56" name="Rectangle 392"/>
            <p:cNvSpPr>
              <a:spLocks noChangeArrowheads="1"/>
            </p:cNvSpPr>
            <p:nvPr/>
          </p:nvSpPr>
          <p:spPr bwMode="auto">
            <a:xfrm>
              <a:off x="3753" y="4753"/>
              <a:ext cx="34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169*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57" name="Rectangle 393"/>
            <p:cNvSpPr>
              <a:spLocks noChangeArrowheads="1"/>
            </p:cNvSpPr>
            <p:nvPr/>
          </p:nvSpPr>
          <p:spPr bwMode="auto">
            <a:xfrm>
              <a:off x="4101" y="4753"/>
              <a:ext cx="275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58" name="Rectangle 394"/>
            <p:cNvSpPr>
              <a:spLocks noChangeArrowheads="1"/>
            </p:cNvSpPr>
            <p:nvPr/>
          </p:nvSpPr>
          <p:spPr bwMode="auto">
            <a:xfrm>
              <a:off x="4376" y="4753"/>
              <a:ext cx="26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59" name="Rectangle 395"/>
            <p:cNvSpPr>
              <a:spLocks noChangeArrowheads="1"/>
            </p:cNvSpPr>
            <p:nvPr/>
          </p:nvSpPr>
          <p:spPr bwMode="auto">
            <a:xfrm>
              <a:off x="4644" y="4753"/>
              <a:ext cx="1323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Robert Young/Jeff Knight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60" name="Rectangle 396"/>
            <p:cNvSpPr>
              <a:spLocks noChangeArrowheads="1"/>
            </p:cNvSpPr>
            <p:nvPr/>
          </p:nvSpPr>
          <p:spPr bwMode="auto">
            <a:xfrm>
              <a:off x="5967" y="4753"/>
              <a:ext cx="163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661" name="Rectangle 397"/>
            <p:cNvSpPr>
              <a:spLocks noChangeArrowheads="1"/>
            </p:cNvSpPr>
            <p:nvPr/>
          </p:nvSpPr>
          <p:spPr bwMode="auto">
            <a:xfrm>
              <a:off x="7604" y="4753"/>
              <a:ext cx="48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62" name="Rectangle 398"/>
            <p:cNvSpPr>
              <a:spLocks noChangeArrowheads="1"/>
            </p:cNvSpPr>
            <p:nvPr/>
          </p:nvSpPr>
          <p:spPr bwMode="auto">
            <a:xfrm>
              <a:off x="8085" y="4753"/>
              <a:ext cx="469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63" name="Rectangle 399"/>
            <p:cNvSpPr>
              <a:spLocks noChangeArrowheads="1"/>
            </p:cNvSpPr>
            <p:nvPr/>
          </p:nvSpPr>
          <p:spPr bwMode="auto">
            <a:xfrm>
              <a:off x="8554" y="4753"/>
              <a:ext cx="32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41,442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64" name="Rectangle 400"/>
            <p:cNvSpPr>
              <a:spLocks noChangeArrowheads="1"/>
            </p:cNvSpPr>
            <p:nvPr/>
          </p:nvSpPr>
          <p:spPr bwMode="auto">
            <a:xfrm>
              <a:off x="8880" y="4753"/>
              <a:ext cx="767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665" name="Rectangle 401"/>
            <p:cNvSpPr>
              <a:spLocks noChangeArrowheads="1"/>
            </p:cNvSpPr>
            <p:nvPr/>
          </p:nvSpPr>
          <p:spPr bwMode="auto">
            <a:xfrm>
              <a:off x="6" y="5483"/>
              <a:ext cx="19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7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66" name="Rectangle 402"/>
            <p:cNvSpPr>
              <a:spLocks noChangeArrowheads="1"/>
            </p:cNvSpPr>
            <p:nvPr/>
          </p:nvSpPr>
          <p:spPr bwMode="auto">
            <a:xfrm>
              <a:off x="204" y="5483"/>
              <a:ext cx="5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Japan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67" name="Rectangle 403"/>
            <p:cNvSpPr>
              <a:spLocks noChangeArrowheads="1"/>
            </p:cNvSpPr>
            <p:nvPr/>
          </p:nvSpPr>
          <p:spPr bwMode="auto">
            <a:xfrm>
              <a:off x="792" y="5483"/>
              <a:ext cx="61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Japan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68" name="Rectangle 404"/>
            <p:cNvSpPr>
              <a:spLocks noChangeArrowheads="1"/>
            </p:cNvSpPr>
            <p:nvPr/>
          </p:nvSpPr>
          <p:spPr bwMode="auto">
            <a:xfrm>
              <a:off x="1409" y="5483"/>
              <a:ext cx="128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Yone Minagawa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69" name="Rectangle 405"/>
            <p:cNvSpPr>
              <a:spLocks noChangeArrowheads="1"/>
            </p:cNvSpPr>
            <p:nvPr/>
          </p:nvSpPr>
          <p:spPr bwMode="auto">
            <a:xfrm>
              <a:off x="2696" y="5483"/>
              <a:ext cx="66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Jan. 4, 1893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70" name="Rectangle 406"/>
            <p:cNvSpPr>
              <a:spLocks noChangeArrowheads="1"/>
            </p:cNvSpPr>
            <p:nvPr/>
          </p:nvSpPr>
          <p:spPr bwMode="auto">
            <a:xfrm>
              <a:off x="3361" y="5483"/>
              <a:ext cx="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671" name="Rectangle 407"/>
            <p:cNvSpPr>
              <a:spLocks noChangeArrowheads="1"/>
            </p:cNvSpPr>
            <p:nvPr/>
          </p:nvSpPr>
          <p:spPr bwMode="auto">
            <a:xfrm>
              <a:off x="3363" y="5483"/>
              <a:ext cx="3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113*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72" name="Rectangle 408"/>
            <p:cNvSpPr>
              <a:spLocks noChangeArrowheads="1"/>
            </p:cNvSpPr>
            <p:nvPr/>
          </p:nvSpPr>
          <p:spPr bwMode="auto">
            <a:xfrm>
              <a:off x="3753" y="5483"/>
              <a:ext cx="34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126*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73" name="Rectangle 409"/>
            <p:cNvSpPr>
              <a:spLocks noChangeArrowheads="1"/>
            </p:cNvSpPr>
            <p:nvPr/>
          </p:nvSpPr>
          <p:spPr bwMode="auto">
            <a:xfrm>
              <a:off x="4101" y="5483"/>
              <a:ext cx="275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74" name="Rectangle 410"/>
            <p:cNvSpPr>
              <a:spLocks noChangeArrowheads="1"/>
            </p:cNvSpPr>
            <p:nvPr/>
          </p:nvSpPr>
          <p:spPr bwMode="auto">
            <a:xfrm>
              <a:off x="4376" y="5483"/>
              <a:ext cx="26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75" name="Rectangle 411"/>
            <p:cNvSpPr>
              <a:spLocks noChangeArrowheads="1"/>
            </p:cNvSpPr>
            <p:nvPr/>
          </p:nvSpPr>
          <p:spPr bwMode="auto">
            <a:xfrm>
              <a:off x="4644" y="5483"/>
              <a:ext cx="1323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Nobuko Endo/MHW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76" name="Rectangle 412"/>
            <p:cNvSpPr>
              <a:spLocks noChangeArrowheads="1"/>
            </p:cNvSpPr>
            <p:nvPr/>
          </p:nvSpPr>
          <p:spPr bwMode="auto">
            <a:xfrm>
              <a:off x="5967" y="5483"/>
              <a:ext cx="1004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677" name="Rectangle 413"/>
            <p:cNvSpPr>
              <a:spLocks noChangeArrowheads="1"/>
            </p:cNvSpPr>
            <p:nvPr/>
          </p:nvSpPr>
          <p:spPr bwMode="auto">
            <a:xfrm>
              <a:off x="6971" y="5483"/>
              <a:ext cx="62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678" name="Rectangle 414"/>
            <p:cNvSpPr>
              <a:spLocks noChangeArrowheads="1"/>
            </p:cNvSpPr>
            <p:nvPr/>
          </p:nvSpPr>
          <p:spPr bwMode="auto">
            <a:xfrm>
              <a:off x="7592" y="5483"/>
              <a:ext cx="48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79" name="Rectangle 415"/>
            <p:cNvSpPr>
              <a:spLocks noChangeArrowheads="1"/>
            </p:cNvSpPr>
            <p:nvPr/>
          </p:nvSpPr>
          <p:spPr bwMode="auto">
            <a:xfrm>
              <a:off x="8073" y="5483"/>
              <a:ext cx="469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80" name="Rectangle 416"/>
            <p:cNvSpPr>
              <a:spLocks noChangeArrowheads="1"/>
            </p:cNvSpPr>
            <p:nvPr/>
          </p:nvSpPr>
          <p:spPr bwMode="auto">
            <a:xfrm>
              <a:off x="8542" y="5483"/>
              <a:ext cx="32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41,399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81" name="Rectangle 417"/>
            <p:cNvSpPr>
              <a:spLocks noChangeArrowheads="1"/>
            </p:cNvSpPr>
            <p:nvPr/>
          </p:nvSpPr>
          <p:spPr bwMode="auto">
            <a:xfrm>
              <a:off x="8868" y="5483"/>
              <a:ext cx="767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682" name="Rectangle 418"/>
            <p:cNvSpPr>
              <a:spLocks noChangeArrowheads="1"/>
            </p:cNvSpPr>
            <p:nvPr/>
          </p:nvSpPr>
          <p:spPr bwMode="auto">
            <a:xfrm>
              <a:off x="6" y="6213"/>
              <a:ext cx="19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8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83" name="Rectangle 419"/>
            <p:cNvSpPr>
              <a:spLocks noChangeArrowheads="1"/>
            </p:cNvSpPr>
            <p:nvPr/>
          </p:nvSpPr>
          <p:spPr bwMode="auto">
            <a:xfrm>
              <a:off x="204" y="6213"/>
              <a:ext cx="5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U.S. (MS)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84" name="Rectangle 420"/>
            <p:cNvSpPr>
              <a:spLocks noChangeArrowheads="1"/>
            </p:cNvSpPr>
            <p:nvPr/>
          </p:nvSpPr>
          <p:spPr bwMode="auto">
            <a:xfrm>
              <a:off x="792" y="6213"/>
              <a:ext cx="61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U.S. (MS)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85" name="Rectangle 421"/>
            <p:cNvSpPr>
              <a:spLocks noChangeArrowheads="1"/>
            </p:cNvSpPr>
            <p:nvPr/>
          </p:nvSpPr>
          <p:spPr bwMode="auto">
            <a:xfrm>
              <a:off x="1409" y="6213"/>
              <a:ext cx="128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Moses Hardy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86" name="Rectangle 422"/>
            <p:cNvSpPr>
              <a:spLocks noChangeArrowheads="1"/>
            </p:cNvSpPr>
            <p:nvPr/>
          </p:nvSpPr>
          <p:spPr bwMode="auto">
            <a:xfrm>
              <a:off x="2696" y="6213"/>
              <a:ext cx="66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Jan. 6, 1893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87" name="Rectangle 423"/>
            <p:cNvSpPr>
              <a:spLocks noChangeArrowheads="1"/>
            </p:cNvSpPr>
            <p:nvPr/>
          </p:nvSpPr>
          <p:spPr bwMode="auto">
            <a:xfrm>
              <a:off x="3361" y="6213"/>
              <a:ext cx="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688" name="Rectangle 424"/>
            <p:cNvSpPr>
              <a:spLocks noChangeArrowheads="1"/>
            </p:cNvSpPr>
            <p:nvPr/>
          </p:nvSpPr>
          <p:spPr bwMode="auto">
            <a:xfrm>
              <a:off x="3363" y="6213"/>
              <a:ext cx="3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113*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89" name="Rectangle 425"/>
            <p:cNvSpPr>
              <a:spLocks noChangeArrowheads="1"/>
            </p:cNvSpPr>
            <p:nvPr/>
          </p:nvSpPr>
          <p:spPr bwMode="auto">
            <a:xfrm>
              <a:off x="3753" y="6213"/>
              <a:ext cx="34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124*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90" name="Rectangle 426"/>
            <p:cNvSpPr>
              <a:spLocks noChangeArrowheads="1"/>
            </p:cNvSpPr>
            <p:nvPr/>
          </p:nvSpPr>
          <p:spPr bwMode="auto">
            <a:xfrm>
              <a:off x="4101" y="6213"/>
              <a:ext cx="275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91" name="Rectangle 427"/>
            <p:cNvSpPr>
              <a:spLocks noChangeArrowheads="1"/>
            </p:cNvSpPr>
            <p:nvPr/>
          </p:nvSpPr>
          <p:spPr bwMode="auto">
            <a:xfrm>
              <a:off x="4376" y="6213"/>
              <a:ext cx="26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M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92" name="Rectangle 428"/>
            <p:cNvSpPr>
              <a:spLocks noChangeArrowheads="1"/>
            </p:cNvSpPr>
            <p:nvPr/>
          </p:nvSpPr>
          <p:spPr bwMode="auto">
            <a:xfrm>
              <a:off x="4644" y="6213"/>
              <a:ext cx="1323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Robert Young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93" name="Rectangle 429"/>
            <p:cNvSpPr>
              <a:spLocks noChangeArrowheads="1"/>
            </p:cNvSpPr>
            <p:nvPr/>
          </p:nvSpPr>
          <p:spPr bwMode="auto">
            <a:xfrm>
              <a:off x="5967" y="6213"/>
              <a:ext cx="1004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694" name="Rectangle 430"/>
            <p:cNvSpPr>
              <a:spLocks noChangeArrowheads="1"/>
            </p:cNvSpPr>
            <p:nvPr/>
          </p:nvSpPr>
          <p:spPr bwMode="auto">
            <a:xfrm>
              <a:off x="6971" y="6213"/>
              <a:ext cx="62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695" name="Rectangle 431"/>
            <p:cNvSpPr>
              <a:spLocks noChangeArrowheads="1"/>
            </p:cNvSpPr>
            <p:nvPr/>
          </p:nvSpPr>
          <p:spPr bwMode="auto">
            <a:xfrm>
              <a:off x="7592" y="6213"/>
              <a:ext cx="48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96" name="Rectangle 432"/>
            <p:cNvSpPr>
              <a:spLocks noChangeArrowheads="1"/>
            </p:cNvSpPr>
            <p:nvPr/>
          </p:nvSpPr>
          <p:spPr bwMode="auto">
            <a:xfrm>
              <a:off x="8073" y="6213"/>
              <a:ext cx="469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97" name="Rectangle 433"/>
            <p:cNvSpPr>
              <a:spLocks noChangeArrowheads="1"/>
            </p:cNvSpPr>
            <p:nvPr/>
          </p:nvSpPr>
          <p:spPr bwMode="auto">
            <a:xfrm>
              <a:off x="8542" y="6213"/>
              <a:ext cx="32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41,397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698" name="Rectangle 434"/>
            <p:cNvSpPr>
              <a:spLocks noChangeArrowheads="1"/>
            </p:cNvSpPr>
            <p:nvPr/>
          </p:nvSpPr>
          <p:spPr bwMode="auto">
            <a:xfrm>
              <a:off x="8868" y="6213"/>
              <a:ext cx="767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699" name="Rectangle 435"/>
            <p:cNvSpPr>
              <a:spLocks noChangeArrowheads="1"/>
            </p:cNvSpPr>
            <p:nvPr/>
          </p:nvSpPr>
          <p:spPr bwMode="auto">
            <a:xfrm>
              <a:off x="6" y="6943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9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00" name="Rectangle 436"/>
            <p:cNvSpPr>
              <a:spLocks noChangeArrowheads="1"/>
            </p:cNvSpPr>
            <p:nvPr/>
          </p:nvSpPr>
          <p:spPr bwMode="auto">
            <a:xfrm>
              <a:off x="204" y="6943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U.S. (IN)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01" name="Rectangle 437"/>
            <p:cNvSpPr>
              <a:spLocks noChangeArrowheads="1"/>
            </p:cNvSpPr>
            <p:nvPr/>
          </p:nvSpPr>
          <p:spPr bwMode="auto">
            <a:xfrm>
              <a:off x="792" y="6943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U.S. (IN)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02" name="Rectangle 438"/>
            <p:cNvSpPr>
              <a:spLocks noChangeArrowheads="1"/>
            </p:cNvSpPr>
            <p:nvPr/>
          </p:nvSpPr>
          <p:spPr bwMode="auto">
            <a:xfrm>
              <a:off x="1409" y="6943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Edna Parker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03" name="Rectangle 439"/>
            <p:cNvSpPr>
              <a:spLocks noChangeArrowheads="1"/>
            </p:cNvSpPr>
            <p:nvPr/>
          </p:nvSpPr>
          <p:spPr bwMode="auto">
            <a:xfrm>
              <a:off x="2696" y="6943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Apr. 20, 1893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04" name="Rectangle 440"/>
            <p:cNvSpPr>
              <a:spLocks noChangeArrowheads="1"/>
            </p:cNvSpPr>
            <p:nvPr/>
          </p:nvSpPr>
          <p:spPr bwMode="auto">
            <a:xfrm>
              <a:off x="3361" y="6943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705" name="Rectangle 441"/>
            <p:cNvSpPr>
              <a:spLocks noChangeArrowheads="1"/>
            </p:cNvSpPr>
            <p:nvPr/>
          </p:nvSpPr>
          <p:spPr bwMode="auto">
            <a:xfrm>
              <a:off x="3363" y="6943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113*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06" name="Rectangle 442"/>
            <p:cNvSpPr>
              <a:spLocks noChangeArrowheads="1"/>
            </p:cNvSpPr>
            <p:nvPr/>
          </p:nvSpPr>
          <p:spPr bwMode="auto">
            <a:xfrm>
              <a:off x="3753" y="6943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20*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07" name="Rectangle 443"/>
            <p:cNvSpPr>
              <a:spLocks noChangeArrowheads="1"/>
            </p:cNvSpPr>
            <p:nvPr/>
          </p:nvSpPr>
          <p:spPr bwMode="auto">
            <a:xfrm>
              <a:off x="4101" y="6943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08" name="Rectangle 444"/>
            <p:cNvSpPr>
              <a:spLocks noChangeArrowheads="1"/>
            </p:cNvSpPr>
            <p:nvPr/>
          </p:nvSpPr>
          <p:spPr bwMode="auto">
            <a:xfrm>
              <a:off x="4376" y="6943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09" name="Rectangle 445"/>
            <p:cNvSpPr>
              <a:spLocks noChangeArrowheads="1"/>
            </p:cNvSpPr>
            <p:nvPr/>
          </p:nvSpPr>
          <p:spPr bwMode="auto">
            <a:xfrm>
              <a:off x="4644" y="6943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Robert Young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10" name="Rectangle 446"/>
            <p:cNvSpPr>
              <a:spLocks noChangeArrowheads="1"/>
            </p:cNvSpPr>
            <p:nvPr/>
          </p:nvSpPr>
          <p:spPr bwMode="auto">
            <a:xfrm>
              <a:off x="5967" y="6943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711" name="Rectangle 447"/>
            <p:cNvSpPr>
              <a:spLocks noChangeArrowheads="1"/>
            </p:cNvSpPr>
            <p:nvPr/>
          </p:nvSpPr>
          <p:spPr bwMode="auto">
            <a:xfrm>
              <a:off x="6318" y="6943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712" name="Rectangle 448"/>
            <p:cNvSpPr>
              <a:spLocks noChangeArrowheads="1"/>
            </p:cNvSpPr>
            <p:nvPr/>
          </p:nvSpPr>
          <p:spPr bwMode="auto">
            <a:xfrm>
              <a:off x="6959" y="6943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713" name="Rectangle 449"/>
            <p:cNvSpPr>
              <a:spLocks noChangeArrowheads="1"/>
            </p:cNvSpPr>
            <p:nvPr/>
          </p:nvSpPr>
          <p:spPr bwMode="auto">
            <a:xfrm>
              <a:off x="7580" y="6943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14" name="Rectangle 450"/>
            <p:cNvSpPr>
              <a:spLocks noChangeArrowheads="1"/>
            </p:cNvSpPr>
            <p:nvPr/>
          </p:nvSpPr>
          <p:spPr bwMode="auto">
            <a:xfrm>
              <a:off x="8061" y="6943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15" name="Rectangle 451"/>
            <p:cNvSpPr>
              <a:spLocks noChangeArrowheads="1"/>
            </p:cNvSpPr>
            <p:nvPr/>
          </p:nvSpPr>
          <p:spPr bwMode="auto">
            <a:xfrm>
              <a:off x="8530" y="6943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41,293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16" name="Rectangle 452"/>
            <p:cNvSpPr>
              <a:spLocks noChangeArrowheads="1"/>
            </p:cNvSpPr>
            <p:nvPr/>
          </p:nvSpPr>
          <p:spPr bwMode="auto">
            <a:xfrm>
              <a:off x="8856" y="6943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717" name="Rectangle 453"/>
            <p:cNvSpPr>
              <a:spLocks noChangeArrowheads="1"/>
            </p:cNvSpPr>
            <p:nvPr/>
          </p:nvSpPr>
          <p:spPr bwMode="auto">
            <a:xfrm>
              <a:off x="6" y="7097"/>
              <a:ext cx="19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10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18" name="Rectangle 454"/>
            <p:cNvSpPr>
              <a:spLocks noChangeArrowheads="1"/>
            </p:cNvSpPr>
            <p:nvPr/>
          </p:nvSpPr>
          <p:spPr bwMode="auto">
            <a:xfrm>
              <a:off x="204" y="7097"/>
              <a:ext cx="5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Portugal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19" name="Rectangle 455"/>
            <p:cNvSpPr>
              <a:spLocks noChangeArrowheads="1"/>
            </p:cNvSpPr>
            <p:nvPr/>
          </p:nvSpPr>
          <p:spPr bwMode="auto">
            <a:xfrm>
              <a:off x="792" y="7097"/>
              <a:ext cx="61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Portugal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20" name="Rectangle 456"/>
            <p:cNvSpPr>
              <a:spLocks noChangeArrowheads="1"/>
            </p:cNvSpPr>
            <p:nvPr/>
          </p:nvSpPr>
          <p:spPr bwMode="auto">
            <a:xfrm>
              <a:off x="1409" y="7097"/>
              <a:ext cx="128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Maria de Jesus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21" name="Rectangle 457"/>
            <p:cNvSpPr>
              <a:spLocks noChangeArrowheads="1"/>
            </p:cNvSpPr>
            <p:nvPr/>
          </p:nvSpPr>
          <p:spPr bwMode="auto">
            <a:xfrm>
              <a:off x="2696" y="7097"/>
              <a:ext cx="66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Sept. 10, 1893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22" name="Rectangle 458"/>
            <p:cNvSpPr>
              <a:spLocks noChangeArrowheads="1"/>
            </p:cNvSpPr>
            <p:nvPr/>
          </p:nvSpPr>
          <p:spPr bwMode="auto">
            <a:xfrm>
              <a:off x="3361" y="7097"/>
              <a:ext cx="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723" name="Rectangle 459"/>
            <p:cNvSpPr>
              <a:spLocks noChangeArrowheads="1"/>
            </p:cNvSpPr>
            <p:nvPr/>
          </p:nvSpPr>
          <p:spPr bwMode="auto">
            <a:xfrm>
              <a:off x="3363" y="7097"/>
              <a:ext cx="3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112*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24" name="Rectangle 460"/>
            <p:cNvSpPr>
              <a:spLocks noChangeArrowheads="1"/>
            </p:cNvSpPr>
            <p:nvPr/>
          </p:nvSpPr>
          <p:spPr bwMode="auto">
            <a:xfrm>
              <a:off x="3753" y="7097"/>
              <a:ext cx="34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242*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25" name="Rectangle 461"/>
            <p:cNvSpPr>
              <a:spLocks noChangeArrowheads="1"/>
            </p:cNvSpPr>
            <p:nvPr/>
          </p:nvSpPr>
          <p:spPr bwMode="auto">
            <a:xfrm>
              <a:off x="4101" y="7097"/>
              <a:ext cx="275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26" name="Rectangle 462"/>
            <p:cNvSpPr>
              <a:spLocks noChangeArrowheads="1"/>
            </p:cNvSpPr>
            <p:nvPr/>
          </p:nvSpPr>
          <p:spPr bwMode="auto">
            <a:xfrm>
              <a:off x="4376" y="7097"/>
              <a:ext cx="26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27" name="Rectangle 463"/>
            <p:cNvSpPr>
              <a:spLocks noChangeArrowheads="1"/>
            </p:cNvSpPr>
            <p:nvPr/>
          </p:nvSpPr>
          <p:spPr bwMode="auto">
            <a:xfrm>
              <a:off x="4644" y="7097"/>
              <a:ext cx="1323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Felipe Prista Lucas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28" name="Rectangle 464"/>
            <p:cNvSpPr>
              <a:spLocks noChangeArrowheads="1"/>
            </p:cNvSpPr>
            <p:nvPr/>
          </p:nvSpPr>
          <p:spPr bwMode="auto">
            <a:xfrm>
              <a:off x="5967" y="7097"/>
              <a:ext cx="1004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729" name="Rectangle 465"/>
            <p:cNvSpPr>
              <a:spLocks noChangeArrowheads="1"/>
            </p:cNvSpPr>
            <p:nvPr/>
          </p:nvSpPr>
          <p:spPr bwMode="auto">
            <a:xfrm>
              <a:off x="6971" y="7097"/>
              <a:ext cx="62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730" name="Rectangle 466"/>
            <p:cNvSpPr>
              <a:spLocks noChangeArrowheads="1"/>
            </p:cNvSpPr>
            <p:nvPr/>
          </p:nvSpPr>
          <p:spPr bwMode="auto">
            <a:xfrm>
              <a:off x="7592" y="7097"/>
              <a:ext cx="48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31" name="Rectangle 467"/>
            <p:cNvSpPr>
              <a:spLocks noChangeArrowheads="1"/>
            </p:cNvSpPr>
            <p:nvPr/>
          </p:nvSpPr>
          <p:spPr bwMode="auto">
            <a:xfrm>
              <a:off x="8073" y="7097"/>
              <a:ext cx="469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32" name="Rectangle 468"/>
            <p:cNvSpPr>
              <a:spLocks noChangeArrowheads="1"/>
            </p:cNvSpPr>
            <p:nvPr/>
          </p:nvSpPr>
          <p:spPr bwMode="auto">
            <a:xfrm>
              <a:off x="8542" y="7097"/>
              <a:ext cx="32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41,150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33" name="Rectangle 469"/>
            <p:cNvSpPr>
              <a:spLocks noChangeArrowheads="1"/>
            </p:cNvSpPr>
            <p:nvPr/>
          </p:nvSpPr>
          <p:spPr bwMode="auto">
            <a:xfrm>
              <a:off x="8868" y="7097"/>
              <a:ext cx="767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734" name="Rectangle 470"/>
            <p:cNvSpPr>
              <a:spLocks noChangeArrowheads="1"/>
            </p:cNvSpPr>
            <p:nvPr/>
          </p:nvSpPr>
          <p:spPr bwMode="auto">
            <a:xfrm>
              <a:off x="6" y="7827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11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35" name="Rectangle 471"/>
            <p:cNvSpPr>
              <a:spLocks noChangeArrowheads="1"/>
            </p:cNvSpPr>
            <p:nvPr/>
          </p:nvSpPr>
          <p:spPr bwMode="auto">
            <a:xfrm>
              <a:off x="204" y="7827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Italy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36" name="Rectangle 472"/>
            <p:cNvSpPr>
              <a:spLocks noChangeArrowheads="1"/>
            </p:cNvSpPr>
            <p:nvPr/>
          </p:nvSpPr>
          <p:spPr bwMode="auto">
            <a:xfrm>
              <a:off x="792" y="7827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Italy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37" name="Rectangle 473"/>
            <p:cNvSpPr>
              <a:spLocks noChangeArrowheads="1"/>
            </p:cNvSpPr>
            <p:nvPr/>
          </p:nvSpPr>
          <p:spPr bwMode="auto">
            <a:xfrm>
              <a:off x="1409" y="7827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Giulia Sani-Casagli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38" name="Rectangle 474"/>
            <p:cNvSpPr>
              <a:spLocks noChangeArrowheads="1"/>
            </p:cNvSpPr>
            <p:nvPr/>
          </p:nvSpPr>
          <p:spPr bwMode="auto">
            <a:xfrm>
              <a:off x="2696" y="7827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Sept. 15, 1893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39" name="Rectangle 475"/>
            <p:cNvSpPr>
              <a:spLocks noChangeArrowheads="1"/>
            </p:cNvSpPr>
            <p:nvPr/>
          </p:nvSpPr>
          <p:spPr bwMode="auto">
            <a:xfrm>
              <a:off x="3361" y="7827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740" name="Rectangle 476"/>
            <p:cNvSpPr>
              <a:spLocks noChangeArrowheads="1"/>
            </p:cNvSpPr>
            <p:nvPr/>
          </p:nvSpPr>
          <p:spPr bwMode="auto">
            <a:xfrm>
              <a:off x="3363" y="7827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112*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41" name="Rectangle 477"/>
            <p:cNvSpPr>
              <a:spLocks noChangeArrowheads="1"/>
            </p:cNvSpPr>
            <p:nvPr/>
          </p:nvSpPr>
          <p:spPr bwMode="auto">
            <a:xfrm>
              <a:off x="3753" y="7827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237*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42" name="Rectangle 478"/>
            <p:cNvSpPr>
              <a:spLocks noChangeArrowheads="1"/>
            </p:cNvSpPr>
            <p:nvPr/>
          </p:nvSpPr>
          <p:spPr bwMode="auto">
            <a:xfrm>
              <a:off x="4101" y="7827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43" name="Rectangle 479"/>
            <p:cNvSpPr>
              <a:spLocks noChangeArrowheads="1"/>
            </p:cNvSpPr>
            <p:nvPr/>
          </p:nvSpPr>
          <p:spPr bwMode="auto">
            <a:xfrm>
              <a:off x="4376" y="7827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44" name="Rectangle 480"/>
            <p:cNvSpPr>
              <a:spLocks noChangeArrowheads="1"/>
            </p:cNvSpPr>
            <p:nvPr/>
          </p:nvSpPr>
          <p:spPr bwMode="auto">
            <a:xfrm>
              <a:off x="4644" y="7827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Giovanni Alunni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45" name="Rectangle 481"/>
            <p:cNvSpPr>
              <a:spLocks noChangeArrowheads="1"/>
            </p:cNvSpPr>
            <p:nvPr/>
          </p:nvSpPr>
          <p:spPr bwMode="auto">
            <a:xfrm>
              <a:off x="5967" y="7827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746" name="Rectangle 482"/>
            <p:cNvSpPr>
              <a:spLocks noChangeArrowheads="1"/>
            </p:cNvSpPr>
            <p:nvPr/>
          </p:nvSpPr>
          <p:spPr bwMode="auto">
            <a:xfrm>
              <a:off x="6318" y="7827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747" name="Rectangle 483"/>
            <p:cNvSpPr>
              <a:spLocks noChangeArrowheads="1"/>
            </p:cNvSpPr>
            <p:nvPr/>
          </p:nvSpPr>
          <p:spPr bwMode="auto">
            <a:xfrm>
              <a:off x="6959" y="7827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748" name="Rectangle 484"/>
            <p:cNvSpPr>
              <a:spLocks noChangeArrowheads="1"/>
            </p:cNvSpPr>
            <p:nvPr/>
          </p:nvSpPr>
          <p:spPr bwMode="auto">
            <a:xfrm>
              <a:off x="7580" y="7827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49" name="Rectangle 485"/>
            <p:cNvSpPr>
              <a:spLocks noChangeArrowheads="1"/>
            </p:cNvSpPr>
            <p:nvPr/>
          </p:nvSpPr>
          <p:spPr bwMode="auto">
            <a:xfrm>
              <a:off x="8061" y="7827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50" name="Rectangle 486"/>
            <p:cNvSpPr>
              <a:spLocks noChangeArrowheads="1"/>
            </p:cNvSpPr>
            <p:nvPr/>
          </p:nvSpPr>
          <p:spPr bwMode="auto">
            <a:xfrm>
              <a:off x="8530" y="7827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41,145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51" name="Rectangle 487"/>
            <p:cNvSpPr>
              <a:spLocks noChangeArrowheads="1"/>
            </p:cNvSpPr>
            <p:nvPr/>
          </p:nvSpPr>
          <p:spPr bwMode="auto">
            <a:xfrm>
              <a:off x="8856" y="7827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752" name="Rectangle 488"/>
            <p:cNvSpPr>
              <a:spLocks noChangeArrowheads="1"/>
            </p:cNvSpPr>
            <p:nvPr/>
          </p:nvSpPr>
          <p:spPr bwMode="auto">
            <a:xfrm>
              <a:off x="6" y="7981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12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53" name="Rectangle 489"/>
            <p:cNvSpPr>
              <a:spLocks noChangeArrowheads="1"/>
            </p:cNvSpPr>
            <p:nvPr/>
          </p:nvSpPr>
          <p:spPr bwMode="auto">
            <a:xfrm>
              <a:off x="204" y="7981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Japan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54" name="Rectangle 490"/>
            <p:cNvSpPr>
              <a:spLocks noChangeArrowheads="1"/>
            </p:cNvSpPr>
            <p:nvPr/>
          </p:nvSpPr>
          <p:spPr bwMode="auto">
            <a:xfrm>
              <a:off x="792" y="7981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Japan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55" name="Rectangle 491"/>
            <p:cNvSpPr>
              <a:spLocks noChangeArrowheads="1"/>
            </p:cNvSpPr>
            <p:nvPr/>
          </p:nvSpPr>
          <p:spPr bwMode="auto">
            <a:xfrm>
              <a:off x="1409" y="7981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Naka Morii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56" name="Rectangle 492"/>
            <p:cNvSpPr>
              <a:spLocks noChangeArrowheads="1"/>
            </p:cNvSpPr>
            <p:nvPr/>
          </p:nvSpPr>
          <p:spPr bwMode="auto">
            <a:xfrm>
              <a:off x="2696" y="7981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Sept. 27, 1893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57" name="Rectangle 493"/>
            <p:cNvSpPr>
              <a:spLocks noChangeArrowheads="1"/>
            </p:cNvSpPr>
            <p:nvPr/>
          </p:nvSpPr>
          <p:spPr bwMode="auto">
            <a:xfrm>
              <a:off x="3361" y="7981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758" name="Rectangle 494"/>
            <p:cNvSpPr>
              <a:spLocks noChangeArrowheads="1"/>
            </p:cNvSpPr>
            <p:nvPr/>
          </p:nvSpPr>
          <p:spPr bwMode="auto">
            <a:xfrm>
              <a:off x="3363" y="7981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112*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59" name="Rectangle 495"/>
            <p:cNvSpPr>
              <a:spLocks noChangeArrowheads="1"/>
            </p:cNvSpPr>
            <p:nvPr/>
          </p:nvSpPr>
          <p:spPr bwMode="auto">
            <a:xfrm>
              <a:off x="3753" y="7981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225*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60" name="Rectangle 496"/>
            <p:cNvSpPr>
              <a:spLocks noChangeArrowheads="1"/>
            </p:cNvSpPr>
            <p:nvPr/>
          </p:nvSpPr>
          <p:spPr bwMode="auto">
            <a:xfrm>
              <a:off x="4101" y="7981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61" name="Rectangle 497"/>
            <p:cNvSpPr>
              <a:spLocks noChangeArrowheads="1"/>
            </p:cNvSpPr>
            <p:nvPr/>
          </p:nvSpPr>
          <p:spPr bwMode="auto">
            <a:xfrm>
              <a:off x="4376" y="7981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62" name="Rectangle 498"/>
            <p:cNvSpPr>
              <a:spLocks noChangeArrowheads="1"/>
            </p:cNvSpPr>
            <p:nvPr/>
          </p:nvSpPr>
          <p:spPr bwMode="auto">
            <a:xfrm>
              <a:off x="4644" y="7981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MHW/Ken Matsuoka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63" name="Rectangle 499"/>
            <p:cNvSpPr>
              <a:spLocks noChangeArrowheads="1"/>
            </p:cNvSpPr>
            <p:nvPr/>
          </p:nvSpPr>
          <p:spPr bwMode="auto">
            <a:xfrm>
              <a:off x="5967" y="7981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764" name="Rectangle 500"/>
            <p:cNvSpPr>
              <a:spLocks noChangeArrowheads="1"/>
            </p:cNvSpPr>
            <p:nvPr/>
          </p:nvSpPr>
          <p:spPr bwMode="auto">
            <a:xfrm>
              <a:off x="6318" y="7981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765" name="Rectangle 501"/>
            <p:cNvSpPr>
              <a:spLocks noChangeArrowheads="1"/>
            </p:cNvSpPr>
            <p:nvPr/>
          </p:nvSpPr>
          <p:spPr bwMode="auto">
            <a:xfrm>
              <a:off x="6959" y="7981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766" name="Rectangle 502"/>
            <p:cNvSpPr>
              <a:spLocks noChangeArrowheads="1"/>
            </p:cNvSpPr>
            <p:nvPr/>
          </p:nvSpPr>
          <p:spPr bwMode="auto">
            <a:xfrm>
              <a:off x="7580" y="7981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67" name="Rectangle 503"/>
            <p:cNvSpPr>
              <a:spLocks noChangeArrowheads="1"/>
            </p:cNvSpPr>
            <p:nvPr/>
          </p:nvSpPr>
          <p:spPr bwMode="auto">
            <a:xfrm>
              <a:off x="8061" y="7981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68" name="Rectangle 504"/>
            <p:cNvSpPr>
              <a:spLocks noChangeArrowheads="1"/>
            </p:cNvSpPr>
            <p:nvPr/>
          </p:nvSpPr>
          <p:spPr bwMode="auto">
            <a:xfrm>
              <a:off x="8530" y="7981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41,133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69" name="Rectangle 505"/>
            <p:cNvSpPr>
              <a:spLocks noChangeArrowheads="1"/>
            </p:cNvSpPr>
            <p:nvPr/>
          </p:nvSpPr>
          <p:spPr bwMode="auto">
            <a:xfrm>
              <a:off x="8856" y="7981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770" name="Rectangle 506"/>
            <p:cNvSpPr>
              <a:spLocks noChangeArrowheads="1"/>
            </p:cNvSpPr>
            <p:nvPr/>
          </p:nvSpPr>
          <p:spPr bwMode="auto">
            <a:xfrm>
              <a:off x="6" y="8135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13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71" name="Rectangle 507"/>
            <p:cNvSpPr>
              <a:spLocks noChangeArrowheads="1"/>
            </p:cNvSpPr>
            <p:nvPr/>
          </p:nvSpPr>
          <p:spPr bwMode="auto">
            <a:xfrm>
              <a:off x="204" y="8135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U.S. (PA)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72" name="Rectangle 508"/>
            <p:cNvSpPr>
              <a:spLocks noChangeArrowheads="1"/>
            </p:cNvSpPr>
            <p:nvPr/>
          </p:nvSpPr>
          <p:spPr bwMode="auto">
            <a:xfrm>
              <a:off x="792" y="8135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U.S. (OH)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73" name="Rectangle 509"/>
            <p:cNvSpPr>
              <a:spLocks noChangeArrowheads="1"/>
            </p:cNvSpPr>
            <p:nvPr/>
          </p:nvSpPr>
          <p:spPr bwMode="auto">
            <a:xfrm>
              <a:off x="1409" y="8135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Mary Margaret Smith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74" name="Rectangle 510"/>
            <p:cNvSpPr>
              <a:spLocks noChangeArrowheads="1"/>
            </p:cNvSpPr>
            <p:nvPr/>
          </p:nvSpPr>
          <p:spPr bwMode="auto">
            <a:xfrm>
              <a:off x="2696" y="8135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Oct. 7, 1893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75" name="Rectangle 511"/>
            <p:cNvSpPr>
              <a:spLocks noChangeArrowheads="1"/>
            </p:cNvSpPr>
            <p:nvPr/>
          </p:nvSpPr>
          <p:spPr bwMode="auto">
            <a:xfrm>
              <a:off x="3361" y="8135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776" name="Rectangle 512"/>
            <p:cNvSpPr>
              <a:spLocks noChangeArrowheads="1"/>
            </p:cNvSpPr>
            <p:nvPr/>
          </p:nvSpPr>
          <p:spPr bwMode="auto">
            <a:xfrm>
              <a:off x="3363" y="8135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112*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77" name="Rectangle 513"/>
            <p:cNvSpPr>
              <a:spLocks noChangeArrowheads="1"/>
            </p:cNvSpPr>
            <p:nvPr/>
          </p:nvSpPr>
          <p:spPr bwMode="auto">
            <a:xfrm>
              <a:off x="3753" y="8135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215*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78" name="Rectangle 514"/>
            <p:cNvSpPr>
              <a:spLocks noChangeArrowheads="1"/>
            </p:cNvSpPr>
            <p:nvPr/>
          </p:nvSpPr>
          <p:spPr bwMode="auto">
            <a:xfrm>
              <a:off x="4101" y="8135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79" name="Rectangle 515"/>
            <p:cNvSpPr>
              <a:spLocks noChangeArrowheads="1"/>
            </p:cNvSpPr>
            <p:nvPr/>
          </p:nvSpPr>
          <p:spPr bwMode="auto">
            <a:xfrm>
              <a:off x="4376" y="8135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80" name="Rectangle 516"/>
            <p:cNvSpPr>
              <a:spLocks noChangeArrowheads="1"/>
            </p:cNvSpPr>
            <p:nvPr/>
          </p:nvSpPr>
          <p:spPr bwMode="auto">
            <a:xfrm>
              <a:off x="4644" y="8135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Robert Young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81" name="Rectangle 517"/>
            <p:cNvSpPr>
              <a:spLocks noChangeArrowheads="1"/>
            </p:cNvSpPr>
            <p:nvPr/>
          </p:nvSpPr>
          <p:spPr bwMode="auto">
            <a:xfrm>
              <a:off x="5967" y="8135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782" name="Rectangle 518"/>
            <p:cNvSpPr>
              <a:spLocks noChangeArrowheads="1"/>
            </p:cNvSpPr>
            <p:nvPr/>
          </p:nvSpPr>
          <p:spPr bwMode="auto">
            <a:xfrm>
              <a:off x="6318" y="8135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783" name="Rectangle 519"/>
            <p:cNvSpPr>
              <a:spLocks noChangeArrowheads="1"/>
            </p:cNvSpPr>
            <p:nvPr/>
          </p:nvSpPr>
          <p:spPr bwMode="auto">
            <a:xfrm>
              <a:off x="6959" y="8135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784" name="Rectangle 520"/>
            <p:cNvSpPr>
              <a:spLocks noChangeArrowheads="1"/>
            </p:cNvSpPr>
            <p:nvPr/>
          </p:nvSpPr>
          <p:spPr bwMode="auto">
            <a:xfrm>
              <a:off x="7580" y="8135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85" name="Rectangle 521"/>
            <p:cNvSpPr>
              <a:spLocks noChangeArrowheads="1"/>
            </p:cNvSpPr>
            <p:nvPr/>
          </p:nvSpPr>
          <p:spPr bwMode="auto">
            <a:xfrm>
              <a:off x="8061" y="8135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86" name="Rectangle 522"/>
            <p:cNvSpPr>
              <a:spLocks noChangeArrowheads="1"/>
            </p:cNvSpPr>
            <p:nvPr/>
          </p:nvSpPr>
          <p:spPr bwMode="auto">
            <a:xfrm>
              <a:off x="8530" y="8135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41,123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87" name="Rectangle 523"/>
            <p:cNvSpPr>
              <a:spLocks noChangeArrowheads="1"/>
            </p:cNvSpPr>
            <p:nvPr/>
          </p:nvSpPr>
          <p:spPr bwMode="auto">
            <a:xfrm>
              <a:off x="8856" y="8135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788" name="Rectangle 524"/>
            <p:cNvSpPr>
              <a:spLocks noChangeArrowheads="1"/>
            </p:cNvSpPr>
            <p:nvPr/>
          </p:nvSpPr>
          <p:spPr bwMode="auto">
            <a:xfrm>
              <a:off x="6" y="8289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14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89" name="Rectangle 525"/>
            <p:cNvSpPr>
              <a:spLocks noChangeArrowheads="1"/>
            </p:cNvSpPr>
            <p:nvPr/>
          </p:nvSpPr>
          <p:spPr bwMode="auto">
            <a:xfrm>
              <a:off x="204" y="8289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U.S. (NE)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90" name="Rectangle 526"/>
            <p:cNvSpPr>
              <a:spLocks noChangeArrowheads="1"/>
            </p:cNvSpPr>
            <p:nvPr/>
          </p:nvSpPr>
          <p:spPr bwMode="auto">
            <a:xfrm>
              <a:off x="792" y="8289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U.S. (NE)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91" name="Rectangle 527"/>
            <p:cNvSpPr>
              <a:spLocks noChangeArrowheads="1"/>
            </p:cNvSpPr>
            <p:nvPr/>
          </p:nvSpPr>
          <p:spPr bwMode="auto">
            <a:xfrm>
              <a:off x="1409" y="8289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Helen Stetter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92" name="Rectangle 528"/>
            <p:cNvSpPr>
              <a:spLocks noChangeArrowheads="1"/>
            </p:cNvSpPr>
            <p:nvPr/>
          </p:nvSpPr>
          <p:spPr bwMode="auto">
            <a:xfrm>
              <a:off x="2696" y="8289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Nov. 18, 1893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93" name="Rectangle 529"/>
            <p:cNvSpPr>
              <a:spLocks noChangeArrowheads="1"/>
            </p:cNvSpPr>
            <p:nvPr/>
          </p:nvSpPr>
          <p:spPr bwMode="auto">
            <a:xfrm>
              <a:off x="3361" y="8289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794" name="Rectangle 530"/>
            <p:cNvSpPr>
              <a:spLocks noChangeArrowheads="1"/>
            </p:cNvSpPr>
            <p:nvPr/>
          </p:nvSpPr>
          <p:spPr bwMode="auto">
            <a:xfrm>
              <a:off x="3363" y="8289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112*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95" name="Rectangle 531"/>
            <p:cNvSpPr>
              <a:spLocks noChangeArrowheads="1"/>
            </p:cNvSpPr>
            <p:nvPr/>
          </p:nvSpPr>
          <p:spPr bwMode="auto">
            <a:xfrm>
              <a:off x="3753" y="8289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173*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96" name="Rectangle 532"/>
            <p:cNvSpPr>
              <a:spLocks noChangeArrowheads="1"/>
            </p:cNvSpPr>
            <p:nvPr/>
          </p:nvSpPr>
          <p:spPr bwMode="auto">
            <a:xfrm>
              <a:off x="4101" y="8289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97" name="Rectangle 533"/>
            <p:cNvSpPr>
              <a:spLocks noChangeArrowheads="1"/>
            </p:cNvSpPr>
            <p:nvPr/>
          </p:nvSpPr>
          <p:spPr bwMode="auto">
            <a:xfrm>
              <a:off x="4376" y="8289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98" name="Rectangle 534"/>
            <p:cNvSpPr>
              <a:spLocks noChangeArrowheads="1"/>
            </p:cNvSpPr>
            <p:nvPr/>
          </p:nvSpPr>
          <p:spPr bwMode="auto">
            <a:xfrm>
              <a:off x="4644" y="8289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E. A. Kral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799" name="Rectangle 535"/>
            <p:cNvSpPr>
              <a:spLocks noChangeArrowheads="1"/>
            </p:cNvSpPr>
            <p:nvPr/>
          </p:nvSpPr>
          <p:spPr bwMode="auto">
            <a:xfrm>
              <a:off x="5967" y="8289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800" name="Rectangle 536"/>
            <p:cNvSpPr>
              <a:spLocks noChangeArrowheads="1"/>
            </p:cNvSpPr>
            <p:nvPr/>
          </p:nvSpPr>
          <p:spPr bwMode="auto">
            <a:xfrm>
              <a:off x="6318" y="8289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801" name="Rectangle 537"/>
            <p:cNvSpPr>
              <a:spLocks noChangeArrowheads="1"/>
            </p:cNvSpPr>
            <p:nvPr/>
          </p:nvSpPr>
          <p:spPr bwMode="auto">
            <a:xfrm>
              <a:off x="6959" y="8289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802" name="Rectangle 538"/>
            <p:cNvSpPr>
              <a:spLocks noChangeArrowheads="1"/>
            </p:cNvSpPr>
            <p:nvPr/>
          </p:nvSpPr>
          <p:spPr bwMode="auto">
            <a:xfrm>
              <a:off x="7580" y="8289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03" name="Rectangle 539"/>
            <p:cNvSpPr>
              <a:spLocks noChangeArrowheads="1"/>
            </p:cNvSpPr>
            <p:nvPr/>
          </p:nvSpPr>
          <p:spPr bwMode="auto">
            <a:xfrm>
              <a:off x="8061" y="8289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04" name="Rectangle 540"/>
            <p:cNvSpPr>
              <a:spLocks noChangeArrowheads="1"/>
            </p:cNvSpPr>
            <p:nvPr/>
          </p:nvSpPr>
          <p:spPr bwMode="auto">
            <a:xfrm>
              <a:off x="8530" y="8289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41,081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05" name="Rectangle 541"/>
            <p:cNvSpPr>
              <a:spLocks noChangeArrowheads="1"/>
            </p:cNvSpPr>
            <p:nvPr/>
          </p:nvSpPr>
          <p:spPr bwMode="auto">
            <a:xfrm>
              <a:off x="8856" y="8289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806" name="Rectangle 542"/>
            <p:cNvSpPr>
              <a:spLocks noChangeArrowheads="1"/>
            </p:cNvSpPr>
            <p:nvPr/>
          </p:nvSpPr>
          <p:spPr bwMode="auto">
            <a:xfrm>
              <a:off x="6" y="8443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15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07" name="Rectangle 543"/>
            <p:cNvSpPr>
              <a:spLocks noChangeArrowheads="1"/>
            </p:cNvSpPr>
            <p:nvPr/>
          </p:nvSpPr>
          <p:spPr bwMode="auto">
            <a:xfrm>
              <a:off x="204" y="8443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U.S. (OH)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08" name="Rectangle 544"/>
            <p:cNvSpPr>
              <a:spLocks noChangeArrowheads="1"/>
            </p:cNvSpPr>
            <p:nvPr/>
          </p:nvSpPr>
          <p:spPr bwMode="auto">
            <a:xfrm>
              <a:off x="792" y="8443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U.S. (OH)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09" name="Rectangle 545"/>
            <p:cNvSpPr>
              <a:spLocks noChangeArrowheads="1"/>
            </p:cNvSpPr>
            <p:nvPr/>
          </p:nvSpPr>
          <p:spPr bwMode="auto">
            <a:xfrm>
              <a:off x="1409" y="8443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Florence Homan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10" name="Rectangle 546"/>
            <p:cNvSpPr>
              <a:spLocks noChangeArrowheads="1"/>
            </p:cNvSpPr>
            <p:nvPr/>
          </p:nvSpPr>
          <p:spPr bwMode="auto">
            <a:xfrm>
              <a:off x="2696" y="8443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Nov. 18, 1893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11" name="Rectangle 547"/>
            <p:cNvSpPr>
              <a:spLocks noChangeArrowheads="1"/>
            </p:cNvSpPr>
            <p:nvPr/>
          </p:nvSpPr>
          <p:spPr bwMode="auto">
            <a:xfrm>
              <a:off x="3361" y="8443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812" name="Rectangle 548"/>
            <p:cNvSpPr>
              <a:spLocks noChangeArrowheads="1"/>
            </p:cNvSpPr>
            <p:nvPr/>
          </p:nvSpPr>
          <p:spPr bwMode="auto">
            <a:xfrm>
              <a:off x="3363" y="8443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112*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13" name="Rectangle 549"/>
            <p:cNvSpPr>
              <a:spLocks noChangeArrowheads="1"/>
            </p:cNvSpPr>
            <p:nvPr/>
          </p:nvSpPr>
          <p:spPr bwMode="auto">
            <a:xfrm>
              <a:off x="3753" y="8443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173*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14" name="Rectangle 550"/>
            <p:cNvSpPr>
              <a:spLocks noChangeArrowheads="1"/>
            </p:cNvSpPr>
            <p:nvPr/>
          </p:nvSpPr>
          <p:spPr bwMode="auto">
            <a:xfrm>
              <a:off x="4101" y="8443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15" name="Rectangle 551"/>
            <p:cNvSpPr>
              <a:spLocks noChangeArrowheads="1"/>
            </p:cNvSpPr>
            <p:nvPr/>
          </p:nvSpPr>
          <p:spPr bwMode="auto">
            <a:xfrm>
              <a:off x="4376" y="8443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16" name="Rectangle 552"/>
            <p:cNvSpPr>
              <a:spLocks noChangeArrowheads="1"/>
            </p:cNvSpPr>
            <p:nvPr/>
          </p:nvSpPr>
          <p:spPr bwMode="auto">
            <a:xfrm>
              <a:off x="4644" y="8443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Felipe Prista Lucas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17" name="Rectangle 553"/>
            <p:cNvSpPr>
              <a:spLocks noChangeArrowheads="1"/>
            </p:cNvSpPr>
            <p:nvPr/>
          </p:nvSpPr>
          <p:spPr bwMode="auto">
            <a:xfrm>
              <a:off x="5967" y="8443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818" name="Rectangle 554"/>
            <p:cNvSpPr>
              <a:spLocks noChangeArrowheads="1"/>
            </p:cNvSpPr>
            <p:nvPr/>
          </p:nvSpPr>
          <p:spPr bwMode="auto">
            <a:xfrm>
              <a:off x="6318" y="8443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819" name="Rectangle 555"/>
            <p:cNvSpPr>
              <a:spLocks noChangeArrowheads="1"/>
            </p:cNvSpPr>
            <p:nvPr/>
          </p:nvSpPr>
          <p:spPr bwMode="auto">
            <a:xfrm>
              <a:off x="6959" y="8443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820" name="Rectangle 556"/>
            <p:cNvSpPr>
              <a:spLocks noChangeArrowheads="1"/>
            </p:cNvSpPr>
            <p:nvPr/>
          </p:nvSpPr>
          <p:spPr bwMode="auto">
            <a:xfrm>
              <a:off x="7580" y="8443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21" name="Rectangle 557"/>
            <p:cNvSpPr>
              <a:spLocks noChangeArrowheads="1"/>
            </p:cNvSpPr>
            <p:nvPr/>
          </p:nvSpPr>
          <p:spPr bwMode="auto">
            <a:xfrm>
              <a:off x="8061" y="8443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22" name="Rectangle 558"/>
            <p:cNvSpPr>
              <a:spLocks noChangeArrowheads="1"/>
            </p:cNvSpPr>
            <p:nvPr/>
          </p:nvSpPr>
          <p:spPr bwMode="auto">
            <a:xfrm>
              <a:off x="8530" y="8443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41,081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23" name="Rectangle 559"/>
            <p:cNvSpPr>
              <a:spLocks noChangeArrowheads="1"/>
            </p:cNvSpPr>
            <p:nvPr/>
          </p:nvSpPr>
          <p:spPr bwMode="auto">
            <a:xfrm>
              <a:off x="8856" y="8443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824" name="Rectangle 560"/>
            <p:cNvSpPr>
              <a:spLocks noChangeArrowheads="1"/>
            </p:cNvSpPr>
            <p:nvPr/>
          </p:nvSpPr>
          <p:spPr bwMode="auto">
            <a:xfrm>
              <a:off x="6" y="8597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16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25" name="Rectangle 561"/>
            <p:cNvSpPr>
              <a:spLocks noChangeArrowheads="1"/>
            </p:cNvSpPr>
            <p:nvPr/>
          </p:nvSpPr>
          <p:spPr bwMode="auto">
            <a:xfrm>
              <a:off x="204" y="8597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U.S. (IN)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26" name="Rectangle 562"/>
            <p:cNvSpPr>
              <a:spLocks noChangeArrowheads="1"/>
            </p:cNvSpPr>
            <p:nvPr/>
          </p:nvSpPr>
          <p:spPr bwMode="auto">
            <a:xfrm>
              <a:off x="792" y="8597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U.S. (IN)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27" name="Rectangle 563"/>
            <p:cNvSpPr>
              <a:spLocks noChangeArrowheads="1"/>
            </p:cNvSpPr>
            <p:nvPr/>
          </p:nvSpPr>
          <p:spPr bwMode="auto">
            <a:xfrm>
              <a:off x="1409" y="8597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Bertha Fry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28" name="Rectangle 564"/>
            <p:cNvSpPr>
              <a:spLocks noChangeArrowheads="1"/>
            </p:cNvSpPr>
            <p:nvPr/>
          </p:nvSpPr>
          <p:spPr bwMode="auto">
            <a:xfrm>
              <a:off x="2696" y="8597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Dec. 1, 1893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29" name="Rectangle 565"/>
            <p:cNvSpPr>
              <a:spLocks noChangeArrowheads="1"/>
            </p:cNvSpPr>
            <p:nvPr/>
          </p:nvSpPr>
          <p:spPr bwMode="auto">
            <a:xfrm>
              <a:off x="3361" y="8597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830" name="Rectangle 566"/>
            <p:cNvSpPr>
              <a:spLocks noChangeArrowheads="1"/>
            </p:cNvSpPr>
            <p:nvPr/>
          </p:nvSpPr>
          <p:spPr bwMode="auto">
            <a:xfrm>
              <a:off x="3363" y="8597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112*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31" name="Rectangle 567"/>
            <p:cNvSpPr>
              <a:spLocks noChangeArrowheads="1"/>
            </p:cNvSpPr>
            <p:nvPr/>
          </p:nvSpPr>
          <p:spPr bwMode="auto">
            <a:xfrm>
              <a:off x="3753" y="8597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160*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32" name="Rectangle 568"/>
            <p:cNvSpPr>
              <a:spLocks noChangeArrowheads="1"/>
            </p:cNvSpPr>
            <p:nvPr/>
          </p:nvSpPr>
          <p:spPr bwMode="auto">
            <a:xfrm>
              <a:off x="4101" y="8597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33" name="Rectangle 569"/>
            <p:cNvSpPr>
              <a:spLocks noChangeArrowheads="1"/>
            </p:cNvSpPr>
            <p:nvPr/>
          </p:nvSpPr>
          <p:spPr bwMode="auto">
            <a:xfrm>
              <a:off x="4376" y="8597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34" name="Rectangle 570"/>
            <p:cNvSpPr>
              <a:spLocks noChangeArrowheads="1"/>
            </p:cNvSpPr>
            <p:nvPr/>
          </p:nvSpPr>
          <p:spPr bwMode="auto">
            <a:xfrm>
              <a:off x="4644" y="8597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Robert Young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35" name="Rectangle 571"/>
            <p:cNvSpPr>
              <a:spLocks noChangeArrowheads="1"/>
            </p:cNvSpPr>
            <p:nvPr/>
          </p:nvSpPr>
          <p:spPr bwMode="auto">
            <a:xfrm>
              <a:off x="5967" y="8597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836" name="Rectangle 572"/>
            <p:cNvSpPr>
              <a:spLocks noChangeArrowheads="1"/>
            </p:cNvSpPr>
            <p:nvPr/>
          </p:nvSpPr>
          <p:spPr bwMode="auto">
            <a:xfrm>
              <a:off x="6318" y="8597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837" name="Rectangle 573"/>
            <p:cNvSpPr>
              <a:spLocks noChangeArrowheads="1"/>
            </p:cNvSpPr>
            <p:nvPr/>
          </p:nvSpPr>
          <p:spPr bwMode="auto">
            <a:xfrm>
              <a:off x="6959" y="8597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838" name="Rectangle 574"/>
            <p:cNvSpPr>
              <a:spLocks noChangeArrowheads="1"/>
            </p:cNvSpPr>
            <p:nvPr/>
          </p:nvSpPr>
          <p:spPr bwMode="auto">
            <a:xfrm>
              <a:off x="7580" y="8597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39" name="Rectangle 575"/>
            <p:cNvSpPr>
              <a:spLocks noChangeArrowheads="1"/>
            </p:cNvSpPr>
            <p:nvPr/>
          </p:nvSpPr>
          <p:spPr bwMode="auto">
            <a:xfrm>
              <a:off x="8061" y="8597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40" name="Rectangle 576"/>
            <p:cNvSpPr>
              <a:spLocks noChangeArrowheads="1"/>
            </p:cNvSpPr>
            <p:nvPr/>
          </p:nvSpPr>
          <p:spPr bwMode="auto">
            <a:xfrm>
              <a:off x="8530" y="8597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41,068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41" name="Rectangle 577"/>
            <p:cNvSpPr>
              <a:spLocks noChangeArrowheads="1"/>
            </p:cNvSpPr>
            <p:nvPr/>
          </p:nvSpPr>
          <p:spPr bwMode="auto">
            <a:xfrm>
              <a:off x="8856" y="8597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842" name="Rectangle 578"/>
            <p:cNvSpPr>
              <a:spLocks noChangeArrowheads="1"/>
            </p:cNvSpPr>
            <p:nvPr/>
          </p:nvSpPr>
          <p:spPr bwMode="auto">
            <a:xfrm>
              <a:off x="6" y="8751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17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43" name="Rectangle 579"/>
            <p:cNvSpPr>
              <a:spLocks noChangeArrowheads="1"/>
            </p:cNvSpPr>
            <p:nvPr/>
          </p:nvSpPr>
          <p:spPr bwMode="auto">
            <a:xfrm>
              <a:off x="204" y="8751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Japan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44" name="Rectangle 580"/>
            <p:cNvSpPr>
              <a:spLocks noChangeArrowheads="1"/>
            </p:cNvSpPr>
            <p:nvPr/>
          </p:nvSpPr>
          <p:spPr bwMode="auto">
            <a:xfrm>
              <a:off x="792" y="8751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Japan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45" name="Rectangle 581"/>
            <p:cNvSpPr>
              <a:spLocks noChangeArrowheads="1"/>
            </p:cNvSpPr>
            <p:nvPr/>
          </p:nvSpPr>
          <p:spPr bwMode="auto">
            <a:xfrm>
              <a:off x="1409" y="8751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Shitsu Nakano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46" name="Rectangle 582"/>
            <p:cNvSpPr>
              <a:spLocks noChangeArrowheads="1"/>
            </p:cNvSpPr>
            <p:nvPr/>
          </p:nvSpPr>
          <p:spPr bwMode="auto">
            <a:xfrm>
              <a:off x="2696" y="8751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Jan. 1, 1894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47" name="Rectangle 583"/>
            <p:cNvSpPr>
              <a:spLocks noChangeArrowheads="1"/>
            </p:cNvSpPr>
            <p:nvPr/>
          </p:nvSpPr>
          <p:spPr bwMode="auto">
            <a:xfrm>
              <a:off x="3361" y="8751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848" name="Rectangle 584"/>
            <p:cNvSpPr>
              <a:spLocks noChangeArrowheads="1"/>
            </p:cNvSpPr>
            <p:nvPr/>
          </p:nvSpPr>
          <p:spPr bwMode="auto">
            <a:xfrm>
              <a:off x="3363" y="8751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112*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49" name="Rectangle 585"/>
            <p:cNvSpPr>
              <a:spLocks noChangeArrowheads="1"/>
            </p:cNvSpPr>
            <p:nvPr/>
          </p:nvSpPr>
          <p:spPr bwMode="auto">
            <a:xfrm>
              <a:off x="3753" y="8751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129*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50" name="Rectangle 586"/>
            <p:cNvSpPr>
              <a:spLocks noChangeArrowheads="1"/>
            </p:cNvSpPr>
            <p:nvPr/>
          </p:nvSpPr>
          <p:spPr bwMode="auto">
            <a:xfrm>
              <a:off x="4101" y="8751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51" name="Rectangle 587"/>
            <p:cNvSpPr>
              <a:spLocks noChangeArrowheads="1"/>
            </p:cNvSpPr>
            <p:nvPr/>
          </p:nvSpPr>
          <p:spPr bwMode="auto">
            <a:xfrm>
              <a:off x="4376" y="8751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52" name="Rectangle 588"/>
            <p:cNvSpPr>
              <a:spLocks noChangeArrowheads="1"/>
            </p:cNvSpPr>
            <p:nvPr/>
          </p:nvSpPr>
          <p:spPr bwMode="auto">
            <a:xfrm>
              <a:off x="4644" y="8751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MHW/Ken Matsuoka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53" name="Rectangle 589"/>
            <p:cNvSpPr>
              <a:spLocks noChangeArrowheads="1"/>
            </p:cNvSpPr>
            <p:nvPr/>
          </p:nvSpPr>
          <p:spPr bwMode="auto">
            <a:xfrm>
              <a:off x="5967" y="8751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854" name="Rectangle 590"/>
            <p:cNvSpPr>
              <a:spLocks noChangeArrowheads="1"/>
            </p:cNvSpPr>
            <p:nvPr/>
          </p:nvSpPr>
          <p:spPr bwMode="auto">
            <a:xfrm>
              <a:off x="6318" y="8751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855" name="Rectangle 591"/>
            <p:cNvSpPr>
              <a:spLocks noChangeArrowheads="1"/>
            </p:cNvSpPr>
            <p:nvPr/>
          </p:nvSpPr>
          <p:spPr bwMode="auto">
            <a:xfrm>
              <a:off x="6959" y="8751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856" name="Rectangle 592"/>
            <p:cNvSpPr>
              <a:spLocks noChangeArrowheads="1"/>
            </p:cNvSpPr>
            <p:nvPr/>
          </p:nvSpPr>
          <p:spPr bwMode="auto">
            <a:xfrm>
              <a:off x="7580" y="8751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57" name="Rectangle 593"/>
            <p:cNvSpPr>
              <a:spLocks noChangeArrowheads="1"/>
            </p:cNvSpPr>
            <p:nvPr/>
          </p:nvSpPr>
          <p:spPr bwMode="auto">
            <a:xfrm>
              <a:off x="8061" y="8751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58" name="Rectangle 594"/>
            <p:cNvSpPr>
              <a:spLocks noChangeArrowheads="1"/>
            </p:cNvSpPr>
            <p:nvPr/>
          </p:nvSpPr>
          <p:spPr bwMode="auto">
            <a:xfrm>
              <a:off x="8530" y="8751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41,037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59" name="Rectangle 595"/>
            <p:cNvSpPr>
              <a:spLocks noChangeArrowheads="1"/>
            </p:cNvSpPr>
            <p:nvPr/>
          </p:nvSpPr>
          <p:spPr bwMode="auto">
            <a:xfrm>
              <a:off x="8856" y="8751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860" name="Rectangle 596"/>
            <p:cNvSpPr>
              <a:spLocks noChangeArrowheads="1"/>
            </p:cNvSpPr>
            <p:nvPr/>
          </p:nvSpPr>
          <p:spPr bwMode="auto">
            <a:xfrm>
              <a:off x="6" y="8905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18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61" name="Rectangle 597"/>
            <p:cNvSpPr>
              <a:spLocks noChangeArrowheads="1"/>
            </p:cNvSpPr>
            <p:nvPr/>
          </p:nvSpPr>
          <p:spPr bwMode="auto">
            <a:xfrm>
              <a:off x="204" y="8905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Portugal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62" name="Rectangle 598"/>
            <p:cNvSpPr>
              <a:spLocks noChangeArrowheads="1"/>
            </p:cNvSpPr>
            <p:nvPr/>
          </p:nvSpPr>
          <p:spPr bwMode="auto">
            <a:xfrm>
              <a:off x="792" y="8905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Portugal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63" name="Rectangle 599"/>
            <p:cNvSpPr>
              <a:spLocks noChangeArrowheads="1"/>
            </p:cNvSpPr>
            <p:nvPr/>
          </p:nvSpPr>
          <p:spPr bwMode="auto">
            <a:xfrm>
              <a:off x="1409" y="8905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Clara dos Santos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64" name="Rectangle 600"/>
            <p:cNvSpPr>
              <a:spLocks noChangeArrowheads="1"/>
            </p:cNvSpPr>
            <p:nvPr/>
          </p:nvSpPr>
          <p:spPr bwMode="auto">
            <a:xfrm>
              <a:off x="2696" y="8905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Mar.  26, 1894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65" name="Rectangle 601"/>
            <p:cNvSpPr>
              <a:spLocks noChangeArrowheads="1"/>
            </p:cNvSpPr>
            <p:nvPr/>
          </p:nvSpPr>
          <p:spPr bwMode="auto">
            <a:xfrm>
              <a:off x="3361" y="8905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866" name="Rectangle 602"/>
            <p:cNvSpPr>
              <a:spLocks noChangeArrowheads="1"/>
            </p:cNvSpPr>
            <p:nvPr/>
          </p:nvSpPr>
          <p:spPr bwMode="auto">
            <a:xfrm>
              <a:off x="3363" y="8905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112*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67" name="Rectangle 603"/>
            <p:cNvSpPr>
              <a:spLocks noChangeArrowheads="1"/>
            </p:cNvSpPr>
            <p:nvPr/>
          </p:nvSpPr>
          <p:spPr bwMode="auto">
            <a:xfrm>
              <a:off x="3753" y="8905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45*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68" name="Rectangle 604"/>
            <p:cNvSpPr>
              <a:spLocks noChangeArrowheads="1"/>
            </p:cNvSpPr>
            <p:nvPr/>
          </p:nvSpPr>
          <p:spPr bwMode="auto">
            <a:xfrm>
              <a:off x="4101" y="8905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69" name="Rectangle 605"/>
            <p:cNvSpPr>
              <a:spLocks noChangeArrowheads="1"/>
            </p:cNvSpPr>
            <p:nvPr/>
          </p:nvSpPr>
          <p:spPr bwMode="auto">
            <a:xfrm>
              <a:off x="4376" y="8905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70" name="Rectangle 606"/>
            <p:cNvSpPr>
              <a:spLocks noChangeArrowheads="1"/>
            </p:cNvSpPr>
            <p:nvPr/>
          </p:nvSpPr>
          <p:spPr bwMode="auto">
            <a:xfrm>
              <a:off x="4644" y="8905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Felipe Prista Lucas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71" name="Rectangle 607"/>
            <p:cNvSpPr>
              <a:spLocks noChangeArrowheads="1"/>
            </p:cNvSpPr>
            <p:nvPr/>
          </p:nvSpPr>
          <p:spPr bwMode="auto">
            <a:xfrm>
              <a:off x="5967" y="8905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872" name="Rectangle 608"/>
            <p:cNvSpPr>
              <a:spLocks noChangeArrowheads="1"/>
            </p:cNvSpPr>
            <p:nvPr/>
          </p:nvSpPr>
          <p:spPr bwMode="auto">
            <a:xfrm>
              <a:off x="6318" y="8905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873" name="Rectangle 609"/>
            <p:cNvSpPr>
              <a:spLocks noChangeArrowheads="1"/>
            </p:cNvSpPr>
            <p:nvPr/>
          </p:nvSpPr>
          <p:spPr bwMode="auto">
            <a:xfrm>
              <a:off x="6959" y="8905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874" name="Rectangle 610"/>
            <p:cNvSpPr>
              <a:spLocks noChangeArrowheads="1"/>
            </p:cNvSpPr>
            <p:nvPr/>
          </p:nvSpPr>
          <p:spPr bwMode="auto">
            <a:xfrm>
              <a:off x="7580" y="8905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75" name="Rectangle 611"/>
            <p:cNvSpPr>
              <a:spLocks noChangeArrowheads="1"/>
            </p:cNvSpPr>
            <p:nvPr/>
          </p:nvSpPr>
          <p:spPr bwMode="auto">
            <a:xfrm>
              <a:off x="8061" y="8905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76" name="Rectangle 612"/>
            <p:cNvSpPr>
              <a:spLocks noChangeArrowheads="1"/>
            </p:cNvSpPr>
            <p:nvPr/>
          </p:nvSpPr>
          <p:spPr bwMode="auto">
            <a:xfrm>
              <a:off x="8530" y="8905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40,953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77" name="Rectangle 613"/>
            <p:cNvSpPr>
              <a:spLocks noChangeArrowheads="1"/>
            </p:cNvSpPr>
            <p:nvPr/>
          </p:nvSpPr>
          <p:spPr bwMode="auto">
            <a:xfrm>
              <a:off x="8856" y="8905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878" name="Rectangle 614"/>
            <p:cNvSpPr>
              <a:spLocks noChangeArrowheads="1"/>
            </p:cNvSpPr>
            <p:nvPr/>
          </p:nvSpPr>
          <p:spPr bwMode="auto">
            <a:xfrm>
              <a:off x="6" y="9059"/>
              <a:ext cx="19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19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79" name="Rectangle 615"/>
            <p:cNvSpPr>
              <a:spLocks noChangeArrowheads="1"/>
            </p:cNvSpPr>
            <p:nvPr/>
          </p:nvSpPr>
          <p:spPr bwMode="auto">
            <a:xfrm>
              <a:off x="204" y="9059"/>
              <a:ext cx="5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France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80" name="Rectangle 616"/>
            <p:cNvSpPr>
              <a:spLocks noChangeArrowheads="1"/>
            </p:cNvSpPr>
            <p:nvPr/>
          </p:nvSpPr>
          <p:spPr bwMode="auto">
            <a:xfrm>
              <a:off x="792" y="9059"/>
              <a:ext cx="61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France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81" name="Rectangle 617"/>
            <p:cNvSpPr>
              <a:spLocks noChangeArrowheads="1"/>
            </p:cNvSpPr>
            <p:nvPr/>
          </p:nvSpPr>
          <p:spPr bwMode="auto">
            <a:xfrm>
              <a:off x="1409" y="9059"/>
              <a:ext cx="128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Marie Mornet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82" name="Rectangle 618"/>
            <p:cNvSpPr>
              <a:spLocks noChangeArrowheads="1"/>
            </p:cNvSpPr>
            <p:nvPr/>
          </p:nvSpPr>
          <p:spPr bwMode="auto">
            <a:xfrm>
              <a:off x="2696" y="9059"/>
              <a:ext cx="66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Apr.  4, 1894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83" name="Rectangle 619"/>
            <p:cNvSpPr>
              <a:spLocks noChangeArrowheads="1"/>
            </p:cNvSpPr>
            <p:nvPr/>
          </p:nvSpPr>
          <p:spPr bwMode="auto">
            <a:xfrm>
              <a:off x="3361" y="9059"/>
              <a:ext cx="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884" name="Rectangle 620"/>
            <p:cNvSpPr>
              <a:spLocks noChangeArrowheads="1"/>
            </p:cNvSpPr>
            <p:nvPr/>
          </p:nvSpPr>
          <p:spPr bwMode="auto">
            <a:xfrm>
              <a:off x="3363" y="9059"/>
              <a:ext cx="3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112*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85" name="Rectangle 621"/>
            <p:cNvSpPr>
              <a:spLocks noChangeArrowheads="1"/>
            </p:cNvSpPr>
            <p:nvPr/>
          </p:nvSpPr>
          <p:spPr bwMode="auto">
            <a:xfrm>
              <a:off x="3753" y="9059"/>
              <a:ext cx="34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36*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86" name="Rectangle 622"/>
            <p:cNvSpPr>
              <a:spLocks noChangeArrowheads="1"/>
            </p:cNvSpPr>
            <p:nvPr/>
          </p:nvSpPr>
          <p:spPr bwMode="auto">
            <a:xfrm>
              <a:off x="4101" y="9059"/>
              <a:ext cx="275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87" name="Rectangle 623"/>
            <p:cNvSpPr>
              <a:spLocks noChangeArrowheads="1"/>
            </p:cNvSpPr>
            <p:nvPr/>
          </p:nvSpPr>
          <p:spPr bwMode="auto">
            <a:xfrm>
              <a:off x="4376" y="9059"/>
              <a:ext cx="26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88" name="Rectangle 624"/>
            <p:cNvSpPr>
              <a:spLocks noChangeArrowheads="1"/>
            </p:cNvSpPr>
            <p:nvPr/>
          </p:nvSpPr>
          <p:spPr bwMode="auto">
            <a:xfrm>
              <a:off x="4644" y="9059"/>
              <a:ext cx="168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Aurore Clavel/Laurent Toussaint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89" name="Rectangle 625"/>
            <p:cNvSpPr>
              <a:spLocks noChangeArrowheads="1"/>
            </p:cNvSpPr>
            <p:nvPr/>
          </p:nvSpPr>
          <p:spPr bwMode="auto">
            <a:xfrm>
              <a:off x="6330" y="9059"/>
              <a:ext cx="64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890" name="Rectangle 626"/>
            <p:cNvSpPr>
              <a:spLocks noChangeArrowheads="1"/>
            </p:cNvSpPr>
            <p:nvPr/>
          </p:nvSpPr>
          <p:spPr bwMode="auto">
            <a:xfrm>
              <a:off x="6971" y="9059"/>
              <a:ext cx="62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891" name="Rectangle 627"/>
            <p:cNvSpPr>
              <a:spLocks noChangeArrowheads="1"/>
            </p:cNvSpPr>
            <p:nvPr/>
          </p:nvSpPr>
          <p:spPr bwMode="auto">
            <a:xfrm>
              <a:off x="7592" y="9059"/>
              <a:ext cx="48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92" name="Rectangle 628"/>
            <p:cNvSpPr>
              <a:spLocks noChangeArrowheads="1"/>
            </p:cNvSpPr>
            <p:nvPr/>
          </p:nvSpPr>
          <p:spPr bwMode="auto">
            <a:xfrm>
              <a:off x="8073" y="9059"/>
              <a:ext cx="469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93" name="Rectangle 629"/>
            <p:cNvSpPr>
              <a:spLocks noChangeArrowheads="1"/>
            </p:cNvSpPr>
            <p:nvPr/>
          </p:nvSpPr>
          <p:spPr bwMode="auto">
            <a:xfrm>
              <a:off x="8542" y="9059"/>
              <a:ext cx="32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40,944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94" name="Rectangle 630"/>
            <p:cNvSpPr>
              <a:spLocks noChangeArrowheads="1"/>
            </p:cNvSpPr>
            <p:nvPr/>
          </p:nvSpPr>
          <p:spPr bwMode="auto">
            <a:xfrm>
              <a:off x="8868" y="9059"/>
              <a:ext cx="767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895" name="Rectangle 631"/>
            <p:cNvSpPr>
              <a:spLocks noChangeArrowheads="1"/>
            </p:cNvSpPr>
            <p:nvPr/>
          </p:nvSpPr>
          <p:spPr bwMode="auto">
            <a:xfrm>
              <a:off x="6" y="9789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20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96" name="Rectangle 632"/>
            <p:cNvSpPr>
              <a:spLocks noChangeArrowheads="1"/>
            </p:cNvSpPr>
            <p:nvPr/>
          </p:nvSpPr>
          <p:spPr bwMode="auto">
            <a:xfrm>
              <a:off x="204" y="9789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Japan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97" name="Rectangle 633"/>
            <p:cNvSpPr>
              <a:spLocks noChangeArrowheads="1"/>
            </p:cNvSpPr>
            <p:nvPr/>
          </p:nvSpPr>
          <p:spPr bwMode="auto">
            <a:xfrm>
              <a:off x="792" y="9789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Japan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98" name="Rectangle 634"/>
            <p:cNvSpPr>
              <a:spLocks noChangeArrowheads="1"/>
            </p:cNvSpPr>
            <p:nvPr/>
          </p:nvSpPr>
          <p:spPr bwMode="auto">
            <a:xfrm>
              <a:off x="1409" y="9789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Masa Osada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99" name="Rectangle 635"/>
            <p:cNvSpPr>
              <a:spLocks noChangeArrowheads="1"/>
            </p:cNvSpPr>
            <p:nvPr/>
          </p:nvSpPr>
          <p:spPr bwMode="auto">
            <a:xfrm>
              <a:off x="2696" y="9789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Apr.  5, 1894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00" name="Rectangle 636"/>
            <p:cNvSpPr>
              <a:spLocks noChangeArrowheads="1"/>
            </p:cNvSpPr>
            <p:nvPr/>
          </p:nvSpPr>
          <p:spPr bwMode="auto">
            <a:xfrm>
              <a:off x="3361" y="9789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901" name="Rectangle 637"/>
            <p:cNvSpPr>
              <a:spLocks noChangeArrowheads="1"/>
            </p:cNvSpPr>
            <p:nvPr/>
          </p:nvSpPr>
          <p:spPr bwMode="auto">
            <a:xfrm>
              <a:off x="3363" y="9789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112*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02" name="Rectangle 638"/>
            <p:cNvSpPr>
              <a:spLocks noChangeArrowheads="1"/>
            </p:cNvSpPr>
            <p:nvPr/>
          </p:nvSpPr>
          <p:spPr bwMode="auto">
            <a:xfrm>
              <a:off x="3753" y="9789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35*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03" name="Rectangle 639"/>
            <p:cNvSpPr>
              <a:spLocks noChangeArrowheads="1"/>
            </p:cNvSpPr>
            <p:nvPr/>
          </p:nvSpPr>
          <p:spPr bwMode="auto">
            <a:xfrm>
              <a:off x="4101" y="9789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04" name="Rectangle 640"/>
            <p:cNvSpPr>
              <a:spLocks noChangeArrowheads="1"/>
            </p:cNvSpPr>
            <p:nvPr/>
          </p:nvSpPr>
          <p:spPr bwMode="auto">
            <a:xfrm>
              <a:off x="4376" y="9789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05" name="Rectangle 641"/>
            <p:cNvSpPr>
              <a:spLocks noChangeArrowheads="1"/>
            </p:cNvSpPr>
            <p:nvPr/>
          </p:nvSpPr>
          <p:spPr bwMode="auto">
            <a:xfrm>
              <a:off x="4644" y="9789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MHW/Ken Matsuoka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06" name="Rectangle 642"/>
            <p:cNvSpPr>
              <a:spLocks noChangeArrowheads="1"/>
            </p:cNvSpPr>
            <p:nvPr/>
          </p:nvSpPr>
          <p:spPr bwMode="auto">
            <a:xfrm>
              <a:off x="5967" y="9789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907" name="Rectangle 643"/>
            <p:cNvSpPr>
              <a:spLocks noChangeArrowheads="1"/>
            </p:cNvSpPr>
            <p:nvPr/>
          </p:nvSpPr>
          <p:spPr bwMode="auto">
            <a:xfrm>
              <a:off x="6318" y="9789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908" name="Rectangle 644"/>
            <p:cNvSpPr>
              <a:spLocks noChangeArrowheads="1"/>
            </p:cNvSpPr>
            <p:nvPr/>
          </p:nvSpPr>
          <p:spPr bwMode="auto">
            <a:xfrm>
              <a:off x="6959" y="9789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909" name="Rectangle 645"/>
            <p:cNvSpPr>
              <a:spLocks noChangeArrowheads="1"/>
            </p:cNvSpPr>
            <p:nvPr/>
          </p:nvSpPr>
          <p:spPr bwMode="auto">
            <a:xfrm>
              <a:off x="7580" y="9789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10" name="Rectangle 646"/>
            <p:cNvSpPr>
              <a:spLocks noChangeArrowheads="1"/>
            </p:cNvSpPr>
            <p:nvPr/>
          </p:nvSpPr>
          <p:spPr bwMode="auto">
            <a:xfrm>
              <a:off x="8061" y="9789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11" name="Rectangle 647"/>
            <p:cNvSpPr>
              <a:spLocks noChangeArrowheads="1"/>
            </p:cNvSpPr>
            <p:nvPr/>
          </p:nvSpPr>
          <p:spPr bwMode="auto">
            <a:xfrm>
              <a:off x="8530" y="9789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40,943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12" name="Rectangle 648"/>
            <p:cNvSpPr>
              <a:spLocks noChangeArrowheads="1"/>
            </p:cNvSpPr>
            <p:nvPr/>
          </p:nvSpPr>
          <p:spPr bwMode="auto">
            <a:xfrm>
              <a:off x="8856" y="9789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913" name="Rectangle 649"/>
            <p:cNvSpPr>
              <a:spLocks noChangeArrowheads="1"/>
            </p:cNvSpPr>
            <p:nvPr/>
          </p:nvSpPr>
          <p:spPr bwMode="auto">
            <a:xfrm>
              <a:off x="6" y="9943"/>
              <a:ext cx="19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21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14" name="Rectangle 650"/>
            <p:cNvSpPr>
              <a:spLocks noChangeArrowheads="1"/>
            </p:cNvSpPr>
            <p:nvPr/>
          </p:nvSpPr>
          <p:spPr bwMode="auto">
            <a:xfrm>
              <a:off x="204" y="9943"/>
              <a:ext cx="5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U.S. (PA)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15" name="Rectangle 651"/>
            <p:cNvSpPr>
              <a:spLocks noChangeArrowheads="1"/>
            </p:cNvSpPr>
            <p:nvPr/>
          </p:nvSpPr>
          <p:spPr bwMode="auto">
            <a:xfrm>
              <a:off x="792" y="9943"/>
              <a:ext cx="61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U.S. (CA)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16" name="Rectangle 652"/>
            <p:cNvSpPr>
              <a:spLocks noChangeArrowheads="1"/>
            </p:cNvSpPr>
            <p:nvPr/>
          </p:nvSpPr>
          <p:spPr bwMode="auto">
            <a:xfrm>
              <a:off x="1409" y="9943"/>
              <a:ext cx="128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George Johnson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17" name="Rectangle 653"/>
            <p:cNvSpPr>
              <a:spLocks noChangeArrowheads="1"/>
            </p:cNvSpPr>
            <p:nvPr/>
          </p:nvSpPr>
          <p:spPr bwMode="auto">
            <a:xfrm>
              <a:off x="2696" y="9943"/>
              <a:ext cx="66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May 1, 1894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18" name="Rectangle 654"/>
            <p:cNvSpPr>
              <a:spLocks noChangeArrowheads="1"/>
            </p:cNvSpPr>
            <p:nvPr/>
          </p:nvSpPr>
          <p:spPr bwMode="auto">
            <a:xfrm>
              <a:off x="3361" y="9943"/>
              <a:ext cx="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919" name="Rectangle 655"/>
            <p:cNvSpPr>
              <a:spLocks noChangeArrowheads="1"/>
            </p:cNvSpPr>
            <p:nvPr/>
          </p:nvSpPr>
          <p:spPr bwMode="auto">
            <a:xfrm>
              <a:off x="3363" y="9943"/>
              <a:ext cx="3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112*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20" name="Rectangle 656"/>
            <p:cNvSpPr>
              <a:spLocks noChangeArrowheads="1"/>
            </p:cNvSpPr>
            <p:nvPr/>
          </p:nvSpPr>
          <p:spPr bwMode="auto">
            <a:xfrm>
              <a:off x="3753" y="9943"/>
              <a:ext cx="34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9*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21" name="Rectangle 657"/>
            <p:cNvSpPr>
              <a:spLocks noChangeArrowheads="1"/>
            </p:cNvSpPr>
            <p:nvPr/>
          </p:nvSpPr>
          <p:spPr bwMode="auto">
            <a:xfrm>
              <a:off x="4101" y="9943"/>
              <a:ext cx="275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22" name="Rectangle 658"/>
            <p:cNvSpPr>
              <a:spLocks noChangeArrowheads="1"/>
            </p:cNvSpPr>
            <p:nvPr/>
          </p:nvSpPr>
          <p:spPr bwMode="auto">
            <a:xfrm>
              <a:off x="4376" y="9943"/>
              <a:ext cx="26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23" name="Rectangle 659"/>
            <p:cNvSpPr>
              <a:spLocks noChangeArrowheads="1"/>
            </p:cNvSpPr>
            <p:nvPr/>
          </p:nvSpPr>
          <p:spPr bwMode="auto">
            <a:xfrm>
              <a:off x="4644" y="9943"/>
              <a:ext cx="1323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Steve Coles/Robert Young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24" name="Rectangle 660"/>
            <p:cNvSpPr>
              <a:spLocks noChangeArrowheads="1"/>
            </p:cNvSpPr>
            <p:nvPr/>
          </p:nvSpPr>
          <p:spPr bwMode="auto">
            <a:xfrm>
              <a:off x="5967" y="9943"/>
              <a:ext cx="1004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925" name="Rectangle 661"/>
            <p:cNvSpPr>
              <a:spLocks noChangeArrowheads="1"/>
            </p:cNvSpPr>
            <p:nvPr/>
          </p:nvSpPr>
          <p:spPr bwMode="auto">
            <a:xfrm>
              <a:off x="6971" y="9943"/>
              <a:ext cx="62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926" name="Rectangle 662"/>
            <p:cNvSpPr>
              <a:spLocks noChangeArrowheads="1"/>
            </p:cNvSpPr>
            <p:nvPr/>
          </p:nvSpPr>
          <p:spPr bwMode="auto">
            <a:xfrm>
              <a:off x="7592" y="9943"/>
              <a:ext cx="48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27" name="Rectangle 663"/>
            <p:cNvSpPr>
              <a:spLocks noChangeArrowheads="1"/>
            </p:cNvSpPr>
            <p:nvPr/>
          </p:nvSpPr>
          <p:spPr bwMode="auto">
            <a:xfrm>
              <a:off x="8073" y="9943"/>
              <a:ext cx="469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28" name="Rectangle 664"/>
            <p:cNvSpPr>
              <a:spLocks noChangeArrowheads="1"/>
            </p:cNvSpPr>
            <p:nvPr/>
          </p:nvSpPr>
          <p:spPr bwMode="auto">
            <a:xfrm>
              <a:off x="8542" y="9943"/>
              <a:ext cx="32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40,917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29" name="Rectangle 665"/>
            <p:cNvSpPr>
              <a:spLocks noChangeArrowheads="1"/>
            </p:cNvSpPr>
            <p:nvPr/>
          </p:nvSpPr>
          <p:spPr bwMode="auto">
            <a:xfrm>
              <a:off x="8868" y="9943"/>
              <a:ext cx="767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930" name="Rectangle 666"/>
            <p:cNvSpPr>
              <a:spLocks noChangeArrowheads="1"/>
            </p:cNvSpPr>
            <p:nvPr/>
          </p:nvSpPr>
          <p:spPr bwMode="auto">
            <a:xfrm>
              <a:off x="6" y="10673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22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31" name="Rectangle 667"/>
            <p:cNvSpPr>
              <a:spLocks noChangeArrowheads="1"/>
            </p:cNvSpPr>
            <p:nvPr/>
          </p:nvSpPr>
          <p:spPr bwMode="auto">
            <a:xfrm>
              <a:off x="204" y="10673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Japan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32" name="Rectangle 668"/>
            <p:cNvSpPr>
              <a:spLocks noChangeArrowheads="1"/>
            </p:cNvSpPr>
            <p:nvPr/>
          </p:nvSpPr>
          <p:spPr bwMode="auto">
            <a:xfrm>
              <a:off x="792" y="10673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Japan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33" name="Rectangle 669"/>
            <p:cNvSpPr>
              <a:spLocks noChangeArrowheads="1"/>
            </p:cNvSpPr>
            <p:nvPr/>
          </p:nvSpPr>
          <p:spPr bwMode="auto">
            <a:xfrm>
              <a:off x="1409" y="10673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Tsuneyo Toyonaga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34" name="Rectangle 670"/>
            <p:cNvSpPr>
              <a:spLocks noChangeArrowheads="1"/>
            </p:cNvSpPr>
            <p:nvPr/>
          </p:nvSpPr>
          <p:spPr bwMode="auto">
            <a:xfrm>
              <a:off x="2696" y="10673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May 21, 1894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35" name="Rectangle 671"/>
            <p:cNvSpPr>
              <a:spLocks noChangeArrowheads="1"/>
            </p:cNvSpPr>
            <p:nvPr/>
          </p:nvSpPr>
          <p:spPr bwMode="auto">
            <a:xfrm>
              <a:off x="3361" y="10673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936" name="Rectangle 672"/>
            <p:cNvSpPr>
              <a:spLocks noChangeArrowheads="1"/>
            </p:cNvSpPr>
            <p:nvPr/>
          </p:nvSpPr>
          <p:spPr bwMode="auto">
            <a:xfrm>
              <a:off x="3363" y="10673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111*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37" name="Rectangle 673"/>
            <p:cNvSpPr>
              <a:spLocks noChangeArrowheads="1"/>
            </p:cNvSpPr>
            <p:nvPr/>
          </p:nvSpPr>
          <p:spPr bwMode="auto">
            <a:xfrm>
              <a:off x="3753" y="10673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354*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38" name="Rectangle 674"/>
            <p:cNvSpPr>
              <a:spLocks noChangeArrowheads="1"/>
            </p:cNvSpPr>
            <p:nvPr/>
          </p:nvSpPr>
          <p:spPr bwMode="auto">
            <a:xfrm>
              <a:off x="4101" y="10673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39" name="Rectangle 675"/>
            <p:cNvSpPr>
              <a:spLocks noChangeArrowheads="1"/>
            </p:cNvSpPr>
            <p:nvPr/>
          </p:nvSpPr>
          <p:spPr bwMode="auto">
            <a:xfrm>
              <a:off x="4376" y="10673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40" name="Rectangle 676"/>
            <p:cNvSpPr>
              <a:spLocks noChangeArrowheads="1"/>
            </p:cNvSpPr>
            <p:nvPr/>
          </p:nvSpPr>
          <p:spPr bwMode="auto">
            <a:xfrm>
              <a:off x="4644" y="10673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MHW/Ken Matsuoka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41" name="Rectangle 677"/>
            <p:cNvSpPr>
              <a:spLocks noChangeArrowheads="1"/>
            </p:cNvSpPr>
            <p:nvPr/>
          </p:nvSpPr>
          <p:spPr bwMode="auto">
            <a:xfrm>
              <a:off x="5967" y="10673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942" name="Rectangle 678"/>
            <p:cNvSpPr>
              <a:spLocks noChangeArrowheads="1"/>
            </p:cNvSpPr>
            <p:nvPr/>
          </p:nvSpPr>
          <p:spPr bwMode="auto">
            <a:xfrm>
              <a:off x="6318" y="10673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943" name="Rectangle 679"/>
            <p:cNvSpPr>
              <a:spLocks noChangeArrowheads="1"/>
            </p:cNvSpPr>
            <p:nvPr/>
          </p:nvSpPr>
          <p:spPr bwMode="auto">
            <a:xfrm>
              <a:off x="6959" y="10673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944" name="Rectangle 680"/>
            <p:cNvSpPr>
              <a:spLocks noChangeArrowheads="1"/>
            </p:cNvSpPr>
            <p:nvPr/>
          </p:nvSpPr>
          <p:spPr bwMode="auto">
            <a:xfrm>
              <a:off x="7580" y="10673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45" name="Rectangle 681"/>
            <p:cNvSpPr>
              <a:spLocks noChangeArrowheads="1"/>
            </p:cNvSpPr>
            <p:nvPr/>
          </p:nvSpPr>
          <p:spPr bwMode="auto">
            <a:xfrm>
              <a:off x="8061" y="10673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46" name="Rectangle 682"/>
            <p:cNvSpPr>
              <a:spLocks noChangeArrowheads="1"/>
            </p:cNvSpPr>
            <p:nvPr/>
          </p:nvSpPr>
          <p:spPr bwMode="auto">
            <a:xfrm>
              <a:off x="8530" y="10673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40,897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47" name="Rectangle 683"/>
            <p:cNvSpPr>
              <a:spLocks noChangeArrowheads="1"/>
            </p:cNvSpPr>
            <p:nvPr/>
          </p:nvSpPr>
          <p:spPr bwMode="auto">
            <a:xfrm>
              <a:off x="8856" y="10673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948" name="Rectangle 684"/>
            <p:cNvSpPr>
              <a:spLocks noChangeArrowheads="1"/>
            </p:cNvSpPr>
            <p:nvPr/>
          </p:nvSpPr>
          <p:spPr bwMode="auto">
            <a:xfrm>
              <a:off x="6" y="10827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23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49" name="Rectangle 685"/>
            <p:cNvSpPr>
              <a:spLocks noChangeArrowheads="1"/>
            </p:cNvSpPr>
            <p:nvPr/>
          </p:nvSpPr>
          <p:spPr bwMode="auto">
            <a:xfrm>
              <a:off x="204" y="10827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Italy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50" name="Rectangle 686"/>
            <p:cNvSpPr>
              <a:spLocks noChangeArrowheads="1"/>
            </p:cNvSpPr>
            <p:nvPr/>
          </p:nvSpPr>
          <p:spPr bwMode="auto">
            <a:xfrm>
              <a:off x="792" y="10827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Italy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51" name="Rectangle 687"/>
            <p:cNvSpPr>
              <a:spLocks noChangeArrowheads="1"/>
            </p:cNvSpPr>
            <p:nvPr/>
          </p:nvSpPr>
          <p:spPr bwMode="auto">
            <a:xfrm>
              <a:off x="1409" y="10827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Lorenza Dotta-Dughera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52" name="Rectangle 688"/>
            <p:cNvSpPr>
              <a:spLocks noChangeArrowheads="1"/>
            </p:cNvSpPr>
            <p:nvPr/>
          </p:nvSpPr>
          <p:spPr bwMode="auto">
            <a:xfrm>
              <a:off x="2696" y="10827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Aug. 7, 1894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53" name="Rectangle 689"/>
            <p:cNvSpPr>
              <a:spLocks noChangeArrowheads="1"/>
            </p:cNvSpPr>
            <p:nvPr/>
          </p:nvSpPr>
          <p:spPr bwMode="auto">
            <a:xfrm>
              <a:off x="3361" y="10827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954" name="Rectangle 690"/>
            <p:cNvSpPr>
              <a:spLocks noChangeArrowheads="1"/>
            </p:cNvSpPr>
            <p:nvPr/>
          </p:nvSpPr>
          <p:spPr bwMode="auto">
            <a:xfrm>
              <a:off x="3363" y="10827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111*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55" name="Rectangle 691"/>
            <p:cNvSpPr>
              <a:spLocks noChangeArrowheads="1"/>
            </p:cNvSpPr>
            <p:nvPr/>
          </p:nvSpPr>
          <p:spPr bwMode="auto">
            <a:xfrm>
              <a:off x="3753" y="10827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276*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56" name="Rectangle 692"/>
            <p:cNvSpPr>
              <a:spLocks noChangeArrowheads="1"/>
            </p:cNvSpPr>
            <p:nvPr/>
          </p:nvSpPr>
          <p:spPr bwMode="auto">
            <a:xfrm>
              <a:off x="4101" y="10827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57" name="Rectangle 693"/>
            <p:cNvSpPr>
              <a:spLocks noChangeArrowheads="1"/>
            </p:cNvSpPr>
            <p:nvPr/>
          </p:nvSpPr>
          <p:spPr bwMode="auto">
            <a:xfrm>
              <a:off x="4376" y="10827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58" name="Rectangle 694"/>
            <p:cNvSpPr>
              <a:spLocks noChangeArrowheads="1"/>
            </p:cNvSpPr>
            <p:nvPr/>
          </p:nvSpPr>
          <p:spPr bwMode="auto">
            <a:xfrm>
              <a:off x="4644" y="10827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Giovanni Alunni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59" name="Rectangle 695"/>
            <p:cNvSpPr>
              <a:spLocks noChangeArrowheads="1"/>
            </p:cNvSpPr>
            <p:nvPr/>
          </p:nvSpPr>
          <p:spPr bwMode="auto">
            <a:xfrm>
              <a:off x="5967" y="10827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960" name="Rectangle 696"/>
            <p:cNvSpPr>
              <a:spLocks noChangeArrowheads="1"/>
            </p:cNvSpPr>
            <p:nvPr/>
          </p:nvSpPr>
          <p:spPr bwMode="auto">
            <a:xfrm>
              <a:off x="6318" y="10827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961" name="Rectangle 697"/>
            <p:cNvSpPr>
              <a:spLocks noChangeArrowheads="1"/>
            </p:cNvSpPr>
            <p:nvPr/>
          </p:nvSpPr>
          <p:spPr bwMode="auto">
            <a:xfrm>
              <a:off x="6959" y="10827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962" name="Rectangle 698"/>
            <p:cNvSpPr>
              <a:spLocks noChangeArrowheads="1"/>
            </p:cNvSpPr>
            <p:nvPr/>
          </p:nvSpPr>
          <p:spPr bwMode="auto">
            <a:xfrm>
              <a:off x="7580" y="10827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63" name="Rectangle 699"/>
            <p:cNvSpPr>
              <a:spLocks noChangeArrowheads="1"/>
            </p:cNvSpPr>
            <p:nvPr/>
          </p:nvSpPr>
          <p:spPr bwMode="auto">
            <a:xfrm>
              <a:off x="8061" y="10827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64" name="Rectangle 700"/>
            <p:cNvSpPr>
              <a:spLocks noChangeArrowheads="1"/>
            </p:cNvSpPr>
            <p:nvPr/>
          </p:nvSpPr>
          <p:spPr bwMode="auto">
            <a:xfrm>
              <a:off x="8530" y="10827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40,819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65" name="Rectangle 701"/>
            <p:cNvSpPr>
              <a:spLocks noChangeArrowheads="1"/>
            </p:cNvSpPr>
            <p:nvPr/>
          </p:nvSpPr>
          <p:spPr bwMode="auto">
            <a:xfrm>
              <a:off x="8856" y="10827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966" name="Rectangle 702"/>
            <p:cNvSpPr>
              <a:spLocks noChangeArrowheads="1"/>
            </p:cNvSpPr>
            <p:nvPr/>
          </p:nvSpPr>
          <p:spPr bwMode="auto">
            <a:xfrm>
              <a:off x="6" y="10981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24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67" name="Rectangle 703"/>
            <p:cNvSpPr>
              <a:spLocks noChangeArrowheads="1"/>
            </p:cNvSpPr>
            <p:nvPr/>
          </p:nvSpPr>
          <p:spPr bwMode="auto">
            <a:xfrm>
              <a:off x="204" y="10981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Japan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68" name="Rectangle 704"/>
            <p:cNvSpPr>
              <a:spLocks noChangeArrowheads="1"/>
            </p:cNvSpPr>
            <p:nvPr/>
          </p:nvSpPr>
          <p:spPr bwMode="auto">
            <a:xfrm>
              <a:off x="792" y="10981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Japan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69" name="Rectangle 705"/>
            <p:cNvSpPr>
              <a:spLocks noChangeArrowheads="1"/>
            </p:cNvSpPr>
            <p:nvPr/>
          </p:nvSpPr>
          <p:spPr bwMode="auto">
            <a:xfrm>
              <a:off x="1409" y="10981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Yasu Nishiyama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70" name="Rectangle 706"/>
            <p:cNvSpPr>
              <a:spLocks noChangeArrowheads="1"/>
            </p:cNvSpPr>
            <p:nvPr/>
          </p:nvSpPr>
          <p:spPr bwMode="auto">
            <a:xfrm>
              <a:off x="2696" y="10981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Aug. 20, 1894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71" name="Rectangle 707"/>
            <p:cNvSpPr>
              <a:spLocks noChangeArrowheads="1"/>
            </p:cNvSpPr>
            <p:nvPr/>
          </p:nvSpPr>
          <p:spPr bwMode="auto">
            <a:xfrm>
              <a:off x="3361" y="10981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972" name="Rectangle 708"/>
            <p:cNvSpPr>
              <a:spLocks noChangeArrowheads="1"/>
            </p:cNvSpPr>
            <p:nvPr/>
          </p:nvSpPr>
          <p:spPr bwMode="auto">
            <a:xfrm>
              <a:off x="3363" y="10981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111*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73" name="Rectangle 709"/>
            <p:cNvSpPr>
              <a:spLocks noChangeArrowheads="1"/>
            </p:cNvSpPr>
            <p:nvPr/>
          </p:nvSpPr>
          <p:spPr bwMode="auto">
            <a:xfrm>
              <a:off x="3753" y="10981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263*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74" name="Rectangle 710"/>
            <p:cNvSpPr>
              <a:spLocks noChangeArrowheads="1"/>
            </p:cNvSpPr>
            <p:nvPr/>
          </p:nvSpPr>
          <p:spPr bwMode="auto">
            <a:xfrm>
              <a:off x="4101" y="10981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75" name="Rectangle 711"/>
            <p:cNvSpPr>
              <a:spLocks noChangeArrowheads="1"/>
            </p:cNvSpPr>
            <p:nvPr/>
          </p:nvSpPr>
          <p:spPr bwMode="auto">
            <a:xfrm>
              <a:off x="4376" y="10981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76" name="Rectangle 712"/>
            <p:cNvSpPr>
              <a:spLocks noChangeArrowheads="1"/>
            </p:cNvSpPr>
            <p:nvPr/>
          </p:nvSpPr>
          <p:spPr bwMode="auto">
            <a:xfrm>
              <a:off x="4644" y="10981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MHW/Ken Matsuoka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77" name="Rectangle 713"/>
            <p:cNvSpPr>
              <a:spLocks noChangeArrowheads="1"/>
            </p:cNvSpPr>
            <p:nvPr/>
          </p:nvSpPr>
          <p:spPr bwMode="auto">
            <a:xfrm>
              <a:off x="5967" y="10981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978" name="Rectangle 714"/>
            <p:cNvSpPr>
              <a:spLocks noChangeArrowheads="1"/>
            </p:cNvSpPr>
            <p:nvPr/>
          </p:nvSpPr>
          <p:spPr bwMode="auto">
            <a:xfrm>
              <a:off x="6318" y="10981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979" name="Rectangle 715"/>
            <p:cNvSpPr>
              <a:spLocks noChangeArrowheads="1"/>
            </p:cNvSpPr>
            <p:nvPr/>
          </p:nvSpPr>
          <p:spPr bwMode="auto">
            <a:xfrm>
              <a:off x="6959" y="10981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980" name="Rectangle 716"/>
            <p:cNvSpPr>
              <a:spLocks noChangeArrowheads="1"/>
            </p:cNvSpPr>
            <p:nvPr/>
          </p:nvSpPr>
          <p:spPr bwMode="auto">
            <a:xfrm>
              <a:off x="7580" y="10981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81" name="Rectangle 717"/>
            <p:cNvSpPr>
              <a:spLocks noChangeArrowheads="1"/>
            </p:cNvSpPr>
            <p:nvPr/>
          </p:nvSpPr>
          <p:spPr bwMode="auto">
            <a:xfrm>
              <a:off x="8061" y="10981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82" name="Rectangle 718"/>
            <p:cNvSpPr>
              <a:spLocks noChangeArrowheads="1"/>
            </p:cNvSpPr>
            <p:nvPr/>
          </p:nvSpPr>
          <p:spPr bwMode="auto">
            <a:xfrm>
              <a:off x="8530" y="10981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40,806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83" name="Rectangle 719"/>
            <p:cNvSpPr>
              <a:spLocks noChangeArrowheads="1"/>
            </p:cNvSpPr>
            <p:nvPr/>
          </p:nvSpPr>
          <p:spPr bwMode="auto">
            <a:xfrm>
              <a:off x="8856" y="10981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984" name="Rectangle 720"/>
            <p:cNvSpPr>
              <a:spLocks noChangeArrowheads="1"/>
            </p:cNvSpPr>
            <p:nvPr/>
          </p:nvSpPr>
          <p:spPr bwMode="auto">
            <a:xfrm>
              <a:off x="6" y="11135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25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85" name="Rectangle 721"/>
            <p:cNvSpPr>
              <a:spLocks noChangeArrowheads="1"/>
            </p:cNvSpPr>
            <p:nvPr/>
          </p:nvSpPr>
          <p:spPr bwMode="auto">
            <a:xfrm>
              <a:off x="204" y="11135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France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86" name="Rectangle 722"/>
            <p:cNvSpPr>
              <a:spLocks noChangeArrowheads="1"/>
            </p:cNvSpPr>
            <p:nvPr/>
          </p:nvSpPr>
          <p:spPr bwMode="auto">
            <a:xfrm>
              <a:off x="792" y="11135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France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87" name="Rectangle 723"/>
            <p:cNvSpPr>
              <a:spLocks noChangeArrowheads="1"/>
            </p:cNvSpPr>
            <p:nvPr/>
          </p:nvSpPr>
          <p:spPr bwMode="auto">
            <a:xfrm>
              <a:off x="1409" y="11135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Clementine Solignac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88" name="Rectangle 724"/>
            <p:cNvSpPr>
              <a:spLocks noChangeArrowheads="1"/>
            </p:cNvSpPr>
            <p:nvPr/>
          </p:nvSpPr>
          <p:spPr bwMode="auto">
            <a:xfrm>
              <a:off x="2696" y="11135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Sept. 7, 1894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89" name="Rectangle 725"/>
            <p:cNvSpPr>
              <a:spLocks noChangeArrowheads="1"/>
            </p:cNvSpPr>
            <p:nvPr/>
          </p:nvSpPr>
          <p:spPr bwMode="auto">
            <a:xfrm>
              <a:off x="3361" y="11135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990" name="Rectangle 726"/>
            <p:cNvSpPr>
              <a:spLocks noChangeArrowheads="1"/>
            </p:cNvSpPr>
            <p:nvPr/>
          </p:nvSpPr>
          <p:spPr bwMode="auto">
            <a:xfrm>
              <a:off x="3363" y="11135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111*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91" name="Rectangle 727"/>
            <p:cNvSpPr>
              <a:spLocks noChangeArrowheads="1"/>
            </p:cNvSpPr>
            <p:nvPr/>
          </p:nvSpPr>
          <p:spPr bwMode="auto">
            <a:xfrm>
              <a:off x="3753" y="11135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245*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92" name="Rectangle 728"/>
            <p:cNvSpPr>
              <a:spLocks noChangeArrowheads="1"/>
            </p:cNvSpPr>
            <p:nvPr/>
          </p:nvSpPr>
          <p:spPr bwMode="auto">
            <a:xfrm>
              <a:off x="4101" y="11135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93" name="Rectangle 729"/>
            <p:cNvSpPr>
              <a:spLocks noChangeArrowheads="1"/>
            </p:cNvSpPr>
            <p:nvPr/>
          </p:nvSpPr>
          <p:spPr bwMode="auto">
            <a:xfrm>
              <a:off x="4376" y="11135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94" name="Rectangle 730"/>
            <p:cNvSpPr>
              <a:spLocks noChangeArrowheads="1"/>
            </p:cNvSpPr>
            <p:nvPr/>
          </p:nvSpPr>
          <p:spPr bwMode="auto">
            <a:xfrm>
              <a:off x="4644" y="11135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Laurent Toussaint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95" name="Rectangle 731"/>
            <p:cNvSpPr>
              <a:spLocks noChangeArrowheads="1"/>
            </p:cNvSpPr>
            <p:nvPr/>
          </p:nvSpPr>
          <p:spPr bwMode="auto">
            <a:xfrm>
              <a:off x="5967" y="11135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996" name="Rectangle 732"/>
            <p:cNvSpPr>
              <a:spLocks noChangeArrowheads="1"/>
            </p:cNvSpPr>
            <p:nvPr/>
          </p:nvSpPr>
          <p:spPr bwMode="auto">
            <a:xfrm>
              <a:off x="6318" y="11135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997" name="Rectangle 733"/>
            <p:cNvSpPr>
              <a:spLocks noChangeArrowheads="1"/>
            </p:cNvSpPr>
            <p:nvPr/>
          </p:nvSpPr>
          <p:spPr bwMode="auto">
            <a:xfrm>
              <a:off x="6959" y="11135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1998" name="Rectangle 734"/>
            <p:cNvSpPr>
              <a:spLocks noChangeArrowheads="1"/>
            </p:cNvSpPr>
            <p:nvPr/>
          </p:nvSpPr>
          <p:spPr bwMode="auto">
            <a:xfrm>
              <a:off x="7580" y="11135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99" name="Rectangle 735"/>
            <p:cNvSpPr>
              <a:spLocks noChangeArrowheads="1"/>
            </p:cNvSpPr>
            <p:nvPr/>
          </p:nvSpPr>
          <p:spPr bwMode="auto">
            <a:xfrm>
              <a:off x="8061" y="11135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00" name="Rectangle 736"/>
            <p:cNvSpPr>
              <a:spLocks noChangeArrowheads="1"/>
            </p:cNvSpPr>
            <p:nvPr/>
          </p:nvSpPr>
          <p:spPr bwMode="auto">
            <a:xfrm>
              <a:off x="8530" y="11135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40,788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01" name="Rectangle 737"/>
            <p:cNvSpPr>
              <a:spLocks noChangeArrowheads="1"/>
            </p:cNvSpPr>
            <p:nvPr/>
          </p:nvSpPr>
          <p:spPr bwMode="auto">
            <a:xfrm>
              <a:off x="8856" y="11135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002" name="Rectangle 738"/>
            <p:cNvSpPr>
              <a:spLocks noChangeArrowheads="1"/>
            </p:cNvSpPr>
            <p:nvPr/>
          </p:nvSpPr>
          <p:spPr bwMode="auto">
            <a:xfrm>
              <a:off x="6" y="11289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26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03" name="Rectangle 739"/>
            <p:cNvSpPr>
              <a:spLocks noChangeArrowheads="1"/>
            </p:cNvSpPr>
            <p:nvPr/>
          </p:nvSpPr>
          <p:spPr bwMode="auto">
            <a:xfrm>
              <a:off x="204" y="11289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Canada (Que)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04" name="Rectangle 740"/>
            <p:cNvSpPr>
              <a:spLocks noChangeArrowheads="1"/>
            </p:cNvSpPr>
            <p:nvPr/>
          </p:nvSpPr>
          <p:spPr bwMode="auto">
            <a:xfrm>
              <a:off x="792" y="11289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Canada (Que)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05" name="Rectangle 741"/>
            <p:cNvSpPr>
              <a:spLocks noChangeArrowheads="1"/>
            </p:cNvSpPr>
            <p:nvPr/>
          </p:nvSpPr>
          <p:spPr bwMode="auto">
            <a:xfrm>
              <a:off x="1409" y="11289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Julia Houde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06" name="Rectangle 742"/>
            <p:cNvSpPr>
              <a:spLocks noChangeArrowheads="1"/>
            </p:cNvSpPr>
            <p:nvPr/>
          </p:nvSpPr>
          <p:spPr bwMode="auto">
            <a:xfrm>
              <a:off x="2696" y="11289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Sept. 18, 1894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07" name="Rectangle 743"/>
            <p:cNvSpPr>
              <a:spLocks noChangeArrowheads="1"/>
            </p:cNvSpPr>
            <p:nvPr/>
          </p:nvSpPr>
          <p:spPr bwMode="auto">
            <a:xfrm>
              <a:off x="3361" y="11289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008" name="Rectangle 744"/>
            <p:cNvSpPr>
              <a:spLocks noChangeArrowheads="1"/>
            </p:cNvSpPr>
            <p:nvPr/>
          </p:nvSpPr>
          <p:spPr bwMode="auto">
            <a:xfrm>
              <a:off x="3363" y="11289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111*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09" name="Rectangle 745"/>
            <p:cNvSpPr>
              <a:spLocks noChangeArrowheads="1"/>
            </p:cNvSpPr>
            <p:nvPr/>
          </p:nvSpPr>
          <p:spPr bwMode="auto">
            <a:xfrm>
              <a:off x="3753" y="11289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234*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10" name="Rectangle 746"/>
            <p:cNvSpPr>
              <a:spLocks noChangeArrowheads="1"/>
            </p:cNvSpPr>
            <p:nvPr/>
          </p:nvSpPr>
          <p:spPr bwMode="auto">
            <a:xfrm>
              <a:off x="4101" y="11289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11" name="Rectangle 747"/>
            <p:cNvSpPr>
              <a:spLocks noChangeArrowheads="1"/>
            </p:cNvSpPr>
            <p:nvPr/>
          </p:nvSpPr>
          <p:spPr bwMode="auto">
            <a:xfrm>
              <a:off x="4376" y="11289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12" name="Rectangle 748"/>
            <p:cNvSpPr>
              <a:spLocks noChangeArrowheads="1"/>
            </p:cNvSpPr>
            <p:nvPr/>
          </p:nvSpPr>
          <p:spPr bwMode="auto">
            <a:xfrm>
              <a:off x="4644" y="11289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Bertrand Desjardins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13" name="Rectangle 749"/>
            <p:cNvSpPr>
              <a:spLocks noChangeArrowheads="1"/>
            </p:cNvSpPr>
            <p:nvPr/>
          </p:nvSpPr>
          <p:spPr bwMode="auto">
            <a:xfrm>
              <a:off x="5967" y="11289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014" name="Rectangle 750"/>
            <p:cNvSpPr>
              <a:spLocks noChangeArrowheads="1"/>
            </p:cNvSpPr>
            <p:nvPr/>
          </p:nvSpPr>
          <p:spPr bwMode="auto">
            <a:xfrm>
              <a:off x="6318" y="11289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015" name="Rectangle 751"/>
            <p:cNvSpPr>
              <a:spLocks noChangeArrowheads="1"/>
            </p:cNvSpPr>
            <p:nvPr/>
          </p:nvSpPr>
          <p:spPr bwMode="auto">
            <a:xfrm>
              <a:off x="6959" y="11289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016" name="Rectangle 752"/>
            <p:cNvSpPr>
              <a:spLocks noChangeArrowheads="1"/>
            </p:cNvSpPr>
            <p:nvPr/>
          </p:nvSpPr>
          <p:spPr bwMode="auto">
            <a:xfrm>
              <a:off x="7580" y="11289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17" name="Rectangle 753"/>
            <p:cNvSpPr>
              <a:spLocks noChangeArrowheads="1"/>
            </p:cNvSpPr>
            <p:nvPr/>
          </p:nvSpPr>
          <p:spPr bwMode="auto">
            <a:xfrm>
              <a:off x="8061" y="11289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18" name="Rectangle 754"/>
            <p:cNvSpPr>
              <a:spLocks noChangeArrowheads="1"/>
            </p:cNvSpPr>
            <p:nvPr/>
          </p:nvSpPr>
          <p:spPr bwMode="auto">
            <a:xfrm>
              <a:off x="8530" y="11289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40,777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19" name="Rectangle 755"/>
            <p:cNvSpPr>
              <a:spLocks noChangeArrowheads="1"/>
            </p:cNvSpPr>
            <p:nvPr/>
          </p:nvSpPr>
          <p:spPr bwMode="auto">
            <a:xfrm>
              <a:off x="8856" y="11289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020" name="Rectangle 756"/>
            <p:cNvSpPr>
              <a:spLocks noChangeArrowheads="1"/>
            </p:cNvSpPr>
            <p:nvPr/>
          </p:nvSpPr>
          <p:spPr bwMode="auto">
            <a:xfrm>
              <a:off x="6" y="11443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27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21" name="Rectangle 757"/>
            <p:cNvSpPr>
              <a:spLocks noChangeArrowheads="1"/>
            </p:cNvSpPr>
            <p:nvPr/>
          </p:nvSpPr>
          <p:spPr bwMode="auto">
            <a:xfrm>
              <a:off x="204" y="11443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U.S. (SC)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22" name="Rectangle 758"/>
            <p:cNvSpPr>
              <a:spLocks noChangeArrowheads="1"/>
            </p:cNvSpPr>
            <p:nvPr/>
          </p:nvSpPr>
          <p:spPr bwMode="auto">
            <a:xfrm>
              <a:off x="792" y="11443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U.S. (SC)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23" name="Rectangle 759"/>
            <p:cNvSpPr>
              <a:spLocks noChangeArrowheads="1"/>
            </p:cNvSpPr>
            <p:nvPr/>
          </p:nvSpPr>
          <p:spPr bwMode="auto">
            <a:xfrm>
              <a:off x="1409" y="11443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Leila Backman Shull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24" name="Rectangle 760"/>
            <p:cNvSpPr>
              <a:spLocks noChangeArrowheads="1"/>
            </p:cNvSpPr>
            <p:nvPr/>
          </p:nvSpPr>
          <p:spPr bwMode="auto">
            <a:xfrm>
              <a:off x="2696" y="11443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Oct. 16, 1894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25" name="Rectangle 761"/>
            <p:cNvSpPr>
              <a:spLocks noChangeArrowheads="1"/>
            </p:cNvSpPr>
            <p:nvPr/>
          </p:nvSpPr>
          <p:spPr bwMode="auto">
            <a:xfrm>
              <a:off x="3361" y="11443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026" name="Rectangle 762"/>
            <p:cNvSpPr>
              <a:spLocks noChangeArrowheads="1"/>
            </p:cNvSpPr>
            <p:nvPr/>
          </p:nvSpPr>
          <p:spPr bwMode="auto">
            <a:xfrm>
              <a:off x="3363" y="11443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111*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27" name="Rectangle 763"/>
            <p:cNvSpPr>
              <a:spLocks noChangeArrowheads="1"/>
            </p:cNvSpPr>
            <p:nvPr/>
          </p:nvSpPr>
          <p:spPr bwMode="auto">
            <a:xfrm>
              <a:off x="3753" y="11443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206*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28" name="Rectangle 764"/>
            <p:cNvSpPr>
              <a:spLocks noChangeArrowheads="1"/>
            </p:cNvSpPr>
            <p:nvPr/>
          </p:nvSpPr>
          <p:spPr bwMode="auto">
            <a:xfrm>
              <a:off x="4101" y="11443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29" name="Rectangle 765"/>
            <p:cNvSpPr>
              <a:spLocks noChangeArrowheads="1"/>
            </p:cNvSpPr>
            <p:nvPr/>
          </p:nvSpPr>
          <p:spPr bwMode="auto">
            <a:xfrm>
              <a:off x="4376" y="11443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30" name="Rectangle 766"/>
            <p:cNvSpPr>
              <a:spLocks noChangeArrowheads="1"/>
            </p:cNvSpPr>
            <p:nvPr/>
          </p:nvSpPr>
          <p:spPr bwMode="auto">
            <a:xfrm>
              <a:off x="4644" y="11443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Felipe Prista Lucas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31" name="Rectangle 767"/>
            <p:cNvSpPr>
              <a:spLocks noChangeArrowheads="1"/>
            </p:cNvSpPr>
            <p:nvPr/>
          </p:nvSpPr>
          <p:spPr bwMode="auto">
            <a:xfrm>
              <a:off x="5967" y="11443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032" name="Rectangle 768"/>
            <p:cNvSpPr>
              <a:spLocks noChangeArrowheads="1"/>
            </p:cNvSpPr>
            <p:nvPr/>
          </p:nvSpPr>
          <p:spPr bwMode="auto">
            <a:xfrm>
              <a:off x="6318" y="11443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033" name="Rectangle 769"/>
            <p:cNvSpPr>
              <a:spLocks noChangeArrowheads="1"/>
            </p:cNvSpPr>
            <p:nvPr/>
          </p:nvSpPr>
          <p:spPr bwMode="auto">
            <a:xfrm>
              <a:off x="6959" y="11443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034" name="Rectangle 770"/>
            <p:cNvSpPr>
              <a:spLocks noChangeArrowheads="1"/>
            </p:cNvSpPr>
            <p:nvPr/>
          </p:nvSpPr>
          <p:spPr bwMode="auto">
            <a:xfrm>
              <a:off x="7580" y="11443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35" name="Rectangle 771"/>
            <p:cNvSpPr>
              <a:spLocks noChangeArrowheads="1"/>
            </p:cNvSpPr>
            <p:nvPr/>
          </p:nvSpPr>
          <p:spPr bwMode="auto">
            <a:xfrm>
              <a:off x="8061" y="11443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36" name="Rectangle 772"/>
            <p:cNvSpPr>
              <a:spLocks noChangeArrowheads="1"/>
            </p:cNvSpPr>
            <p:nvPr/>
          </p:nvSpPr>
          <p:spPr bwMode="auto">
            <a:xfrm>
              <a:off x="8530" y="11443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40,749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37" name="Rectangle 773"/>
            <p:cNvSpPr>
              <a:spLocks noChangeArrowheads="1"/>
            </p:cNvSpPr>
            <p:nvPr/>
          </p:nvSpPr>
          <p:spPr bwMode="auto">
            <a:xfrm>
              <a:off x="8856" y="11443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038" name="Rectangle 774"/>
            <p:cNvSpPr>
              <a:spLocks noChangeArrowheads="1"/>
            </p:cNvSpPr>
            <p:nvPr/>
          </p:nvSpPr>
          <p:spPr bwMode="auto">
            <a:xfrm>
              <a:off x="6" y="11597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28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39" name="Rectangle 775"/>
            <p:cNvSpPr>
              <a:spLocks noChangeArrowheads="1"/>
            </p:cNvSpPr>
            <p:nvPr/>
          </p:nvSpPr>
          <p:spPr bwMode="auto">
            <a:xfrm>
              <a:off x="204" y="11597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U.S. (MA)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40" name="Rectangle 776"/>
            <p:cNvSpPr>
              <a:spLocks noChangeArrowheads="1"/>
            </p:cNvSpPr>
            <p:nvPr/>
          </p:nvSpPr>
          <p:spPr bwMode="auto">
            <a:xfrm>
              <a:off x="792" y="11597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U.S. (MA)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41" name="Rectangle 777"/>
            <p:cNvSpPr>
              <a:spLocks noChangeArrowheads="1"/>
            </p:cNvSpPr>
            <p:nvPr/>
          </p:nvSpPr>
          <p:spPr bwMode="auto">
            <a:xfrm>
              <a:off x="1409" y="11597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Kathryn Gemme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42" name="Rectangle 778"/>
            <p:cNvSpPr>
              <a:spLocks noChangeArrowheads="1"/>
            </p:cNvSpPr>
            <p:nvPr/>
          </p:nvSpPr>
          <p:spPr bwMode="auto">
            <a:xfrm>
              <a:off x="2696" y="11597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Nov. 9, 1894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43" name="Rectangle 779"/>
            <p:cNvSpPr>
              <a:spLocks noChangeArrowheads="1"/>
            </p:cNvSpPr>
            <p:nvPr/>
          </p:nvSpPr>
          <p:spPr bwMode="auto">
            <a:xfrm>
              <a:off x="3361" y="11597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044" name="Rectangle 780"/>
            <p:cNvSpPr>
              <a:spLocks noChangeArrowheads="1"/>
            </p:cNvSpPr>
            <p:nvPr/>
          </p:nvSpPr>
          <p:spPr bwMode="auto">
            <a:xfrm>
              <a:off x="3363" y="11597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111*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45" name="Rectangle 781"/>
            <p:cNvSpPr>
              <a:spLocks noChangeArrowheads="1"/>
            </p:cNvSpPr>
            <p:nvPr/>
          </p:nvSpPr>
          <p:spPr bwMode="auto">
            <a:xfrm>
              <a:off x="3753" y="11597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182*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46" name="Rectangle 782"/>
            <p:cNvSpPr>
              <a:spLocks noChangeArrowheads="1"/>
            </p:cNvSpPr>
            <p:nvPr/>
          </p:nvSpPr>
          <p:spPr bwMode="auto">
            <a:xfrm>
              <a:off x="4101" y="11597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47" name="Rectangle 783"/>
            <p:cNvSpPr>
              <a:spLocks noChangeArrowheads="1"/>
            </p:cNvSpPr>
            <p:nvPr/>
          </p:nvSpPr>
          <p:spPr bwMode="auto">
            <a:xfrm>
              <a:off x="4376" y="11597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48" name="Rectangle 784"/>
            <p:cNvSpPr>
              <a:spLocks noChangeArrowheads="1"/>
            </p:cNvSpPr>
            <p:nvPr/>
          </p:nvSpPr>
          <p:spPr bwMode="auto">
            <a:xfrm>
              <a:off x="4644" y="11597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Robert Young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49" name="Rectangle 785"/>
            <p:cNvSpPr>
              <a:spLocks noChangeArrowheads="1"/>
            </p:cNvSpPr>
            <p:nvPr/>
          </p:nvSpPr>
          <p:spPr bwMode="auto">
            <a:xfrm>
              <a:off x="5967" y="11597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050" name="Rectangle 786"/>
            <p:cNvSpPr>
              <a:spLocks noChangeArrowheads="1"/>
            </p:cNvSpPr>
            <p:nvPr/>
          </p:nvSpPr>
          <p:spPr bwMode="auto">
            <a:xfrm>
              <a:off x="6318" y="11597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051" name="Rectangle 787"/>
            <p:cNvSpPr>
              <a:spLocks noChangeArrowheads="1"/>
            </p:cNvSpPr>
            <p:nvPr/>
          </p:nvSpPr>
          <p:spPr bwMode="auto">
            <a:xfrm>
              <a:off x="6959" y="11597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052" name="Rectangle 788"/>
            <p:cNvSpPr>
              <a:spLocks noChangeArrowheads="1"/>
            </p:cNvSpPr>
            <p:nvPr/>
          </p:nvSpPr>
          <p:spPr bwMode="auto">
            <a:xfrm>
              <a:off x="7580" y="11597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53" name="Rectangle 789"/>
            <p:cNvSpPr>
              <a:spLocks noChangeArrowheads="1"/>
            </p:cNvSpPr>
            <p:nvPr/>
          </p:nvSpPr>
          <p:spPr bwMode="auto">
            <a:xfrm>
              <a:off x="8061" y="11597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54" name="Rectangle 790"/>
            <p:cNvSpPr>
              <a:spLocks noChangeArrowheads="1"/>
            </p:cNvSpPr>
            <p:nvPr/>
          </p:nvSpPr>
          <p:spPr bwMode="auto">
            <a:xfrm>
              <a:off x="8530" y="11597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40,725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55" name="Rectangle 791"/>
            <p:cNvSpPr>
              <a:spLocks noChangeArrowheads="1"/>
            </p:cNvSpPr>
            <p:nvPr/>
          </p:nvSpPr>
          <p:spPr bwMode="auto">
            <a:xfrm>
              <a:off x="8856" y="11597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056" name="Rectangle 792"/>
            <p:cNvSpPr>
              <a:spLocks noChangeArrowheads="1"/>
            </p:cNvSpPr>
            <p:nvPr/>
          </p:nvSpPr>
          <p:spPr bwMode="auto">
            <a:xfrm>
              <a:off x="6" y="11751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29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57" name="Rectangle 793"/>
            <p:cNvSpPr>
              <a:spLocks noChangeArrowheads="1"/>
            </p:cNvSpPr>
            <p:nvPr/>
          </p:nvSpPr>
          <p:spPr bwMode="auto">
            <a:xfrm>
              <a:off x="204" y="11751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U.S. (MN)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58" name="Rectangle 794"/>
            <p:cNvSpPr>
              <a:spLocks noChangeArrowheads="1"/>
            </p:cNvSpPr>
            <p:nvPr/>
          </p:nvSpPr>
          <p:spPr bwMode="auto">
            <a:xfrm>
              <a:off x="792" y="11751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U.S. (MN)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59" name="Rectangle 795"/>
            <p:cNvSpPr>
              <a:spLocks noChangeArrowheads="1"/>
            </p:cNvSpPr>
            <p:nvPr/>
          </p:nvSpPr>
          <p:spPr bwMode="auto">
            <a:xfrm>
              <a:off x="1409" y="11751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Catherine Hagel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60" name="Rectangle 796"/>
            <p:cNvSpPr>
              <a:spLocks noChangeArrowheads="1"/>
            </p:cNvSpPr>
            <p:nvPr/>
          </p:nvSpPr>
          <p:spPr bwMode="auto">
            <a:xfrm>
              <a:off x="2696" y="11751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Nov. 28, 1894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61" name="Rectangle 797"/>
            <p:cNvSpPr>
              <a:spLocks noChangeArrowheads="1"/>
            </p:cNvSpPr>
            <p:nvPr/>
          </p:nvSpPr>
          <p:spPr bwMode="auto">
            <a:xfrm>
              <a:off x="3361" y="11751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062" name="Rectangle 798"/>
            <p:cNvSpPr>
              <a:spLocks noChangeArrowheads="1"/>
            </p:cNvSpPr>
            <p:nvPr/>
          </p:nvSpPr>
          <p:spPr bwMode="auto">
            <a:xfrm>
              <a:off x="3363" y="11751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111*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63" name="Rectangle 799"/>
            <p:cNvSpPr>
              <a:spLocks noChangeArrowheads="1"/>
            </p:cNvSpPr>
            <p:nvPr/>
          </p:nvSpPr>
          <p:spPr bwMode="auto">
            <a:xfrm>
              <a:off x="3753" y="11751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163*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64" name="Rectangle 800"/>
            <p:cNvSpPr>
              <a:spLocks noChangeArrowheads="1"/>
            </p:cNvSpPr>
            <p:nvPr/>
          </p:nvSpPr>
          <p:spPr bwMode="auto">
            <a:xfrm>
              <a:off x="4101" y="11751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65" name="Rectangle 801"/>
            <p:cNvSpPr>
              <a:spLocks noChangeArrowheads="1"/>
            </p:cNvSpPr>
            <p:nvPr/>
          </p:nvSpPr>
          <p:spPr bwMode="auto">
            <a:xfrm>
              <a:off x="4376" y="11751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66" name="Rectangle 802"/>
            <p:cNvSpPr>
              <a:spLocks noChangeArrowheads="1"/>
            </p:cNvSpPr>
            <p:nvPr/>
          </p:nvSpPr>
          <p:spPr bwMode="auto">
            <a:xfrm>
              <a:off x="4644" y="11751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Robert Young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67" name="Rectangle 803"/>
            <p:cNvSpPr>
              <a:spLocks noChangeArrowheads="1"/>
            </p:cNvSpPr>
            <p:nvPr/>
          </p:nvSpPr>
          <p:spPr bwMode="auto">
            <a:xfrm>
              <a:off x="5967" y="11751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068" name="Rectangle 804"/>
            <p:cNvSpPr>
              <a:spLocks noChangeArrowheads="1"/>
            </p:cNvSpPr>
            <p:nvPr/>
          </p:nvSpPr>
          <p:spPr bwMode="auto">
            <a:xfrm>
              <a:off x="6318" y="11751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069" name="Rectangle 805"/>
            <p:cNvSpPr>
              <a:spLocks noChangeArrowheads="1"/>
            </p:cNvSpPr>
            <p:nvPr/>
          </p:nvSpPr>
          <p:spPr bwMode="auto">
            <a:xfrm>
              <a:off x="6959" y="11751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070" name="Rectangle 806"/>
            <p:cNvSpPr>
              <a:spLocks noChangeArrowheads="1"/>
            </p:cNvSpPr>
            <p:nvPr/>
          </p:nvSpPr>
          <p:spPr bwMode="auto">
            <a:xfrm>
              <a:off x="7580" y="11751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71" name="Rectangle 807"/>
            <p:cNvSpPr>
              <a:spLocks noChangeArrowheads="1"/>
            </p:cNvSpPr>
            <p:nvPr/>
          </p:nvSpPr>
          <p:spPr bwMode="auto">
            <a:xfrm>
              <a:off x="8061" y="11751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72" name="Rectangle 808"/>
            <p:cNvSpPr>
              <a:spLocks noChangeArrowheads="1"/>
            </p:cNvSpPr>
            <p:nvPr/>
          </p:nvSpPr>
          <p:spPr bwMode="auto">
            <a:xfrm>
              <a:off x="8530" y="11751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40,706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73" name="Rectangle 809"/>
            <p:cNvSpPr>
              <a:spLocks noChangeArrowheads="1"/>
            </p:cNvSpPr>
            <p:nvPr/>
          </p:nvSpPr>
          <p:spPr bwMode="auto">
            <a:xfrm>
              <a:off x="8856" y="11751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074" name="Rectangle 810"/>
            <p:cNvSpPr>
              <a:spLocks noChangeArrowheads="1"/>
            </p:cNvSpPr>
            <p:nvPr/>
          </p:nvSpPr>
          <p:spPr bwMode="auto">
            <a:xfrm>
              <a:off x="6" y="11905"/>
              <a:ext cx="19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30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75" name="Rectangle 811"/>
            <p:cNvSpPr>
              <a:spLocks noChangeArrowheads="1"/>
            </p:cNvSpPr>
            <p:nvPr/>
          </p:nvSpPr>
          <p:spPr bwMode="auto">
            <a:xfrm>
              <a:off x="204" y="11905"/>
              <a:ext cx="5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U.S. (KS)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76" name="Rectangle 812"/>
            <p:cNvSpPr>
              <a:spLocks noChangeArrowheads="1"/>
            </p:cNvSpPr>
            <p:nvPr/>
          </p:nvSpPr>
          <p:spPr bwMode="auto">
            <a:xfrm>
              <a:off x="792" y="11905"/>
              <a:ext cx="61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U.S. (IA)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77" name="Rectangle 813"/>
            <p:cNvSpPr>
              <a:spLocks noChangeArrowheads="1"/>
            </p:cNvSpPr>
            <p:nvPr/>
          </p:nvSpPr>
          <p:spPr bwMode="auto">
            <a:xfrm>
              <a:off x="1409" y="11905"/>
              <a:ext cx="128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Hazel Blecha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78" name="Rectangle 814"/>
            <p:cNvSpPr>
              <a:spLocks noChangeArrowheads="1"/>
            </p:cNvSpPr>
            <p:nvPr/>
          </p:nvSpPr>
          <p:spPr bwMode="auto">
            <a:xfrm>
              <a:off x="2696" y="11905"/>
              <a:ext cx="66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Nov. 30,  1894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79" name="Rectangle 815"/>
            <p:cNvSpPr>
              <a:spLocks noChangeArrowheads="1"/>
            </p:cNvSpPr>
            <p:nvPr/>
          </p:nvSpPr>
          <p:spPr bwMode="auto">
            <a:xfrm>
              <a:off x="3361" y="11905"/>
              <a:ext cx="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080" name="Rectangle 816"/>
            <p:cNvSpPr>
              <a:spLocks noChangeArrowheads="1"/>
            </p:cNvSpPr>
            <p:nvPr/>
          </p:nvSpPr>
          <p:spPr bwMode="auto">
            <a:xfrm>
              <a:off x="3363" y="11905"/>
              <a:ext cx="3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111*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81" name="Rectangle 817"/>
            <p:cNvSpPr>
              <a:spLocks noChangeArrowheads="1"/>
            </p:cNvSpPr>
            <p:nvPr/>
          </p:nvSpPr>
          <p:spPr bwMode="auto">
            <a:xfrm>
              <a:off x="3753" y="11905"/>
              <a:ext cx="34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161*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82" name="Rectangle 818"/>
            <p:cNvSpPr>
              <a:spLocks noChangeArrowheads="1"/>
            </p:cNvSpPr>
            <p:nvPr/>
          </p:nvSpPr>
          <p:spPr bwMode="auto">
            <a:xfrm>
              <a:off x="4101" y="11905"/>
              <a:ext cx="275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83" name="Rectangle 819"/>
            <p:cNvSpPr>
              <a:spLocks noChangeArrowheads="1"/>
            </p:cNvSpPr>
            <p:nvPr/>
          </p:nvSpPr>
          <p:spPr bwMode="auto">
            <a:xfrm>
              <a:off x="4376" y="11905"/>
              <a:ext cx="26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84" name="Rectangle 820"/>
            <p:cNvSpPr>
              <a:spLocks noChangeArrowheads="1"/>
            </p:cNvSpPr>
            <p:nvPr/>
          </p:nvSpPr>
          <p:spPr bwMode="auto">
            <a:xfrm>
              <a:off x="4644" y="11905"/>
              <a:ext cx="1323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Robert Young/Jeff Knight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85" name="Rectangle 821"/>
            <p:cNvSpPr>
              <a:spLocks noChangeArrowheads="1"/>
            </p:cNvSpPr>
            <p:nvPr/>
          </p:nvSpPr>
          <p:spPr bwMode="auto">
            <a:xfrm>
              <a:off x="5967" y="11905"/>
              <a:ext cx="1004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086" name="Rectangle 822"/>
            <p:cNvSpPr>
              <a:spLocks noChangeArrowheads="1"/>
            </p:cNvSpPr>
            <p:nvPr/>
          </p:nvSpPr>
          <p:spPr bwMode="auto">
            <a:xfrm>
              <a:off x="6971" y="11905"/>
              <a:ext cx="62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087" name="Rectangle 823"/>
            <p:cNvSpPr>
              <a:spLocks noChangeArrowheads="1"/>
            </p:cNvSpPr>
            <p:nvPr/>
          </p:nvSpPr>
          <p:spPr bwMode="auto">
            <a:xfrm>
              <a:off x="7592" y="11905"/>
              <a:ext cx="48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88" name="Rectangle 824"/>
            <p:cNvSpPr>
              <a:spLocks noChangeArrowheads="1"/>
            </p:cNvSpPr>
            <p:nvPr/>
          </p:nvSpPr>
          <p:spPr bwMode="auto">
            <a:xfrm>
              <a:off x="8073" y="11905"/>
              <a:ext cx="469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89" name="Rectangle 825"/>
            <p:cNvSpPr>
              <a:spLocks noChangeArrowheads="1"/>
            </p:cNvSpPr>
            <p:nvPr/>
          </p:nvSpPr>
          <p:spPr bwMode="auto">
            <a:xfrm>
              <a:off x="8542" y="11905"/>
              <a:ext cx="32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40,704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90" name="Rectangle 826"/>
            <p:cNvSpPr>
              <a:spLocks noChangeArrowheads="1"/>
            </p:cNvSpPr>
            <p:nvPr/>
          </p:nvSpPr>
          <p:spPr bwMode="auto">
            <a:xfrm>
              <a:off x="8868" y="11905"/>
              <a:ext cx="767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091" name="Rectangle 827"/>
            <p:cNvSpPr>
              <a:spLocks noChangeArrowheads="1"/>
            </p:cNvSpPr>
            <p:nvPr/>
          </p:nvSpPr>
          <p:spPr bwMode="auto">
            <a:xfrm>
              <a:off x="6" y="12635"/>
              <a:ext cx="19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31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92" name="Rectangle 828"/>
            <p:cNvSpPr>
              <a:spLocks noChangeArrowheads="1"/>
            </p:cNvSpPr>
            <p:nvPr/>
          </p:nvSpPr>
          <p:spPr bwMode="auto">
            <a:xfrm>
              <a:off x="204" y="12635"/>
              <a:ext cx="5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Japan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93" name="Rectangle 829"/>
            <p:cNvSpPr>
              <a:spLocks noChangeArrowheads="1"/>
            </p:cNvSpPr>
            <p:nvPr/>
          </p:nvSpPr>
          <p:spPr bwMode="auto">
            <a:xfrm>
              <a:off x="792" y="12635"/>
              <a:ext cx="61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Japan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94" name="Rectangle 830"/>
            <p:cNvSpPr>
              <a:spLocks noChangeArrowheads="1"/>
            </p:cNvSpPr>
            <p:nvPr/>
          </p:nvSpPr>
          <p:spPr bwMode="auto">
            <a:xfrm>
              <a:off x="1409" y="12635"/>
              <a:ext cx="128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Kaku Yamanaka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95" name="Rectangle 831"/>
            <p:cNvSpPr>
              <a:spLocks noChangeArrowheads="1"/>
            </p:cNvSpPr>
            <p:nvPr/>
          </p:nvSpPr>
          <p:spPr bwMode="auto">
            <a:xfrm>
              <a:off x="2696" y="12635"/>
              <a:ext cx="66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Dec. 11,  1894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96" name="Rectangle 832"/>
            <p:cNvSpPr>
              <a:spLocks noChangeArrowheads="1"/>
            </p:cNvSpPr>
            <p:nvPr/>
          </p:nvSpPr>
          <p:spPr bwMode="auto">
            <a:xfrm>
              <a:off x="3361" y="12635"/>
              <a:ext cx="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097" name="Rectangle 833"/>
            <p:cNvSpPr>
              <a:spLocks noChangeArrowheads="1"/>
            </p:cNvSpPr>
            <p:nvPr/>
          </p:nvSpPr>
          <p:spPr bwMode="auto">
            <a:xfrm>
              <a:off x="3363" y="12635"/>
              <a:ext cx="3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111*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98" name="Rectangle 834"/>
            <p:cNvSpPr>
              <a:spLocks noChangeArrowheads="1"/>
            </p:cNvSpPr>
            <p:nvPr/>
          </p:nvSpPr>
          <p:spPr bwMode="auto">
            <a:xfrm>
              <a:off x="3753" y="12635"/>
              <a:ext cx="34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150*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99" name="Rectangle 835"/>
            <p:cNvSpPr>
              <a:spLocks noChangeArrowheads="1"/>
            </p:cNvSpPr>
            <p:nvPr/>
          </p:nvSpPr>
          <p:spPr bwMode="auto">
            <a:xfrm>
              <a:off x="4101" y="12635"/>
              <a:ext cx="275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00" name="Rectangle 836"/>
            <p:cNvSpPr>
              <a:spLocks noChangeArrowheads="1"/>
            </p:cNvSpPr>
            <p:nvPr/>
          </p:nvSpPr>
          <p:spPr bwMode="auto">
            <a:xfrm>
              <a:off x="4376" y="12635"/>
              <a:ext cx="26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01" name="Rectangle 837"/>
            <p:cNvSpPr>
              <a:spLocks noChangeArrowheads="1"/>
            </p:cNvSpPr>
            <p:nvPr/>
          </p:nvSpPr>
          <p:spPr bwMode="auto">
            <a:xfrm>
              <a:off x="4644" y="12635"/>
              <a:ext cx="1323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MHW/Ken Matsuoka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02" name="Rectangle 838"/>
            <p:cNvSpPr>
              <a:spLocks noChangeArrowheads="1"/>
            </p:cNvSpPr>
            <p:nvPr/>
          </p:nvSpPr>
          <p:spPr bwMode="auto">
            <a:xfrm>
              <a:off x="5967" y="12635"/>
              <a:ext cx="1004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103" name="Rectangle 839"/>
            <p:cNvSpPr>
              <a:spLocks noChangeArrowheads="1"/>
            </p:cNvSpPr>
            <p:nvPr/>
          </p:nvSpPr>
          <p:spPr bwMode="auto">
            <a:xfrm>
              <a:off x="6971" y="12635"/>
              <a:ext cx="62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104" name="Rectangle 840"/>
            <p:cNvSpPr>
              <a:spLocks noChangeArrowheads="1"/>
            </p:cNvSpPr>
            <p:nvPr/>
          </p:nvSpPr>
          <p:spPr bwMode="auto">
            <a:xfrm>
              <a:off x="7592" y="12635"/>
              <a:ext cx="48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05" name="Rectangle 841"/>
            <p:cNvSpPr>
              <a:spLocks noChangeArrowheads="1"/>
            </p:cNvSpPr>
            <p:nvPr/>
          </p:nvSpPr>
          <p:spPr bwMode="auto">
            <a:xfrm>
              <a:off x="8073" y="12635"/>
              <a:ext cx="469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06" name="Rectangle 842"/>
            <p:cNvSpPr>
              <a:spLocks noChangeArrowheads="1"/>
            </p:cNvSpPr>
            <p:nvPr/>
          </p:nvSpPr>
          <p:spPr bwMode="auto">
            <a:xfrm>
              <a:off x="8542" y="12635"/>
              <a:ext cx="32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40,693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07" name="Rectangle 843"/>
            <p:cNvSpPr>
              <a:spLocks noChangeArrowheads="1"/>
            </p:cNvSpPr>
            <p:nvPr/>
          </p:nvSpPr>
          <p:spPr bwMode="auto">
            <a:xfrm>
              <a:off x="8868" y="12635"/>
              <a:ext cx="767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108" name="Rectangle 844"/>
            <p:cNvSpPr>
              <a:spLocks noChangeArrowheads="1"/>
            </p:cNvSpPr>
            <p:nvPr/>
          </p:nvSpPr>
          <p:spPr bwMode="auto">
            <a:xfrm>
              <a:off x="6" y="13365"/>
              <a:ext cx="19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32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09" name="Rectangle 845"/>
            <p:cNvSpPr>
              <a:spLocks noChangeArrowheads="1"/>
            </p:cNvSpPr>
            <p:nvPr/>
          </p:nvSpPr>
          <p:spPr bwMode="auto">
            <a:xfrm>
              <a:off x="204" y="13365"/>
              <a:ext cx="5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Australia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10" name="Rectangle 846"/>
            <p:cNvSpPr>
              <a:spLocks noChangeArrowheads="1"/>
            </p:cNvSpPr>
            <p:nvPr/>
          </p:nvSpPr>
          <p:spPr bwMode="auto">
            <a:xfrm>
              <a:off x="792" y="13365"/>
              <a:ext cx="61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Australia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11" name="Rectangle 847"/>
            <p:cNvSpPr>
              <a:spLocks noChangeArrowheads="1"/>
            </p:cNvSpPr>
            <p:nvPr/>
          </p:nvSpPr>
          <p:spPr bwMode="auto">
            <a:xfrm>
              <a:off x="1409" y="13365"/>
              <a:ext cx="128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Myra Nicholson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12" name="Rectangle 848"/>
            <p:cNvSpPr>
              <a:spLocks noChangeArrowheads="1"/>
            </p:cNvSpPr>
            <p:nvPr/>
          </p:nvSpPr>
          <p:spPr bwMode="auto">
            <a:xfrm>
              <a:off x="2696" y="13365"/>
              <a:ext cx="66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Dec. 14, 1894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13" name="Rectangle 849"/>
            <p:cNvSpPr>
              <a:spLocks noChangeArrowheads="1"/>
            </p:cNvSpPr>
            <p:nvPr/>
          </p:nvSpPr>
          <p:spPr bwMode="auto">
            <a:xfrm>
              <a:off x="3361" y="13365"/>
              <a:ext cx="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114" name="Rectangle 850"/>
            <p:cNvSpPr>
              <a:spLocks noChangeArrowheads="1"/>
            </p:cNvSpPr>
            <p:nvPr/>
          </p:nvSpPr>
          <p:spPr bwMode="auto">
            <a:xfrm>
              <a:off x="3363" y="13365"/>
              <a:ext cx="3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111*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15" name="Rectangle 851"/>
            <p:cNvSpPr>
              <a:spLocks noChangeArrowheads="1"/>
            </p:cNvSpPr>
            <p:nvPr/>
          </p:nvSpPr>
          <p:spPr bwMode="auto">
            <a:xfrm>
              <a:off x="3753" y="13365"/>
              <a:ext cx="34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147*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16" name="Rectangle 852"/>
            <p:cNvSpPr>
              <a:spLocks noChangeArrowheads="1"/>
            </p:cNvSpPr>
            <p:nvPr/>
          </p:nvSpPr>
          <p:spPr bwMode="auto">
            <a:xfrm>
              <a:off x="4101" y="13365"/>
              <a:ext cx="275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17" name="Rectangle 853"/>
            <p:cNvSpPr>
              <a:spLocks noChangeArrowheads="1"/>
            </p:cNvSpPr>
            <p:nvPr/>
          </p:nvSpPr>
          <p:spPr bwMode="auto">
            <a:xfrm>
              <a:off x="4376" y="13365"/>
              <a:ext cx="26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18" name="Rectangle 854"/>
            <p:cNvSpPr>
              <a:spLocks noChangeArrowheads="1"/>
            </p:cNvSpPr>
            <p:nvPr/>
          </p:nvSpPr>
          <p:spPr bwMode="auto">
            <a:xfrm>
              <a:off x="4644" y="13365"/>
              <a:ext cx="1323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John McCormack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19" name="Rectangle 855"/>
            <p:cNvSpPr>
              <a:spLocks noChangeArrowheads="1"/>
            </p:cNvSpPr>
            <p:nvPr/>
          </p:nvSpPr>
          <p:spPr bwMode="auto">
            <a:xfrm>
              <a:off x="5967" y="13365"/>
              <a:ext cx="1004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120" name="Rectangle 856"/>
            <p:cNvSpPr>
              <a:spLocks noChangeArrowheads="1"/>
            </p:cNvSpPr>
            <p:nvPr/>
          </p:nvSpPr>
          <p:spPr bwMode="auto">
            <a:xfrm>
              <a:off x="6971" y="13365"/>
              <a:ext cx="62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121" name="Rectangle 857"/>
            <p:cNvSpPr>
              <a:spLocks noChangeArrowheads="1"/>
            </p:cNvSpPr>
            <p:nvPr/>
          </p:nvSpPr>
          <p:spPr bwMode="auto">
            <a:xfrm>
              <a:off x="7592" y="13365"/>
              <a:ext cx="48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22" name="Rectangle 858"/>
            <p:cNvSpPr>
              <a:spLocks noChangeArrowheads="1"/>
            </p:cNvSpPr>
            <p:nvPr/>
          </p:nvSpPr>
          <p:spPr bwMode="auto">
            <a:xfrm>
              <a:off x="8073" y="13365"/>
              <a:ext cx="469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23" name="Rectangle 859"/>
            <p:cNvSpPr>
              <a:spLocks noChangeArrowheads="1"/>
            </p:cNvSpPr>
            <p:nvPr/>
          </p:nvSpPr>
          <p:spPr bwMode="auto">
            <a:xfrm>
              <a:off x="8542" y="13365"/>
              <a:ext cx="32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40,690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24" name="Rectangle 860"/>
            <p:cNvSpPr>
              <a:spLocks noChangeArrowheads="1"/>
            </p:cNvSpPr>
            <p:nvPr/>
          </p:nvSpPr>
          <p:spPr bwMode="auto">
            <a:xfrm>
              <a:off x="8868" y="13365"/>
              <a:ext cx="767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125" name="Rectangle 861"/>
            <p:cNvSpPr>
              <a:spLocks noChangeArrowheads="1"/>
            </p:cNvSpPr>
            <p:nvPr/>
          </p:nvSpPr>
          <p:spPr bwMode="auto">
            <a:xfrm>
              <a:off x="6" y="14095"/>
              <a:ext cx="19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33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26" name="Rectangle 862"/>
            <p:cNvSpPr>
              <a:spLocks noChangeArrowheads="1"/>
            </p:cNvSpPr>
            <p:nvPr/>
          </p:nvSpPr>
          <p:spPr bwMode="auto">
            <a:xfrm>
              <a:off x="204" y="14095"/>
              <a:ext cx="5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Japan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27" name="Rectangle 863"/>
            <p:cNvSpPr>
              <a:spLocks noChangeArrowheads="1"/>
            </p:cNvSpPr>
            <p:nvPr/>
          </p:nvSpPr>
          <p:spPr bwMode="auto">
            <a:xfrm>
              <a:off x="792" y="14095"/>
              <a:ext cx="61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Japan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28" name="Rectangle 864"/>
            <p:cNvSpPr>
              <a:spLocks noChangeArrowheads="1"/>
            </p:cNvSpPr>
            <p:nvPr/>
          </p:nvSpPr>
          <p:spPr bwMode="auto">
            <a:xfrm>
              <a:off x="1409" y="14095"/>
              <a:ext cx="128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Soyo Iwakura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29" name="Rectangle 865"/>
            <p:cNvSpPr>
              <a:spLocks noChangeArrowheads="1"/>
            </p:cNvSpPr>
            <p:nvPr/>
          </p:nvSpPr>
          <p:spPr bwMode="auto">
            <a:xfrm>
              <a:off x="2696" y="14095"/>
              <a:ext cx="66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Dec. 15, 1894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30" name="Rectangle 866"/>
            <p:cNvSpPr>
              <a:spLocks noChangeArrowheads="1"/>
            </p:cNvSpPr>
            <p:nvPr/>
          </p:nvSpPr>
          <p:spPr bwMode="auto">
            <a:xfrm>
              <a:off x="3361" y="14095"/>
              <a:ext cx="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131" name="Rectangle 867"/>
            <p:cNvSpPr>
              <a:spLocks noChangeArrowheads="1"/>
            </p:cNvSpPr>
            <p:nvPr/>
          </p:nvSpPr>
          <p:spPr bwMode="auto">
            <a:xfrm>
              <a:off x="3363" y="14095"/>
              <a:ext cx="3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111*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32" name="Rectangle 868"/>
            <p:cNvSpPr>
              <a:spLocks noChangeArrowheads="1"/>
            </p:cNvSpPr>
            <p:nvPr/>
          </p:nvSpPr>
          <p:spPr bwMode="auto">
            <a:xfrm>
              <a:off x="3753" y="14095"/>
              <a:ext cx="34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146*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33" name="Rectangle 869"/>
            <p:cNvSpPr>
              <a:spLocks noChangeArrowheads="1"/>
            </p:cNvSpPr>
            <p:nvPr/>
          </p:nvSpPr>
          <p:spPr bwMode="auto">
            <a:xfrm>
              <a:off x="4101" y="14095"/>
              <a:ext cx="275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34" name="Rectangle 870"/>
            <p:cNvSpPr>
              <a:spLocks noChangeArrowheads="1"/>
            </p:cNvSpPr>
            <p:nvPr/>
          </p:nvSpPr>
          <p:spPr bwMode="auto">
            <a:xfrm>
              <a:off x="4376" y="14095"/>
              <a:ext cx="26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35" name="Rectangle 871"/>
            <p:cNvSpPr>
              <a:spLocks noChangeArrowheads="1"/>
            </p:cNvSpPr>
            <p:nvPr/>
          </p:nvSpPr>
          <p:spPr bwMode="auto">
            <a:xfrm>
              <a:off x="4644" y="14095"/>
              <a:ext cx="1323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MHW/Ken Matsuoka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36" name="Rectangle 872"/>
            <p:cNvSpPr>
              <a:spLocks noChangeArrowheads="1"/>
            </p:cNvSpPr>
            <p:nvPr/>
          </p:nvSpPr>
          <p:spPr bwMode="auto">
            <a:xfrm>
              <a:off x="5967" y="14095"/>
              <a:ext cx="1004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137" name="Rectangle 873"/>
            <p:cNvSpPr>
              <a:spLocks noChangeArrowheads="1"/>
            </p:cNvSpPr>
            <p:nvPr/>
          </p:nvSpPr>
          <p:spPr bwMode="auto">
            <a:xfrm>
              <a:off x="6971" y="14095"/>
              <a:ext cx="62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138" name="Rectangle 874"/>
            <p:cNvSpPr>
              <a:spLocks noChangeArrowheads="1"/>
            </p:cNvSpPr>
            <p:nvPr/>
          </p:nvSpPr>
          <p:spPr bwMode="auto">
            <a:xfrm>
              <a:off x="7592" y="14095"/>
              <a:ext cx="48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39" name="Rectangle 875"/>
            <p:cNvSpPr>
              <a:spLocks noChangeArrowheads="1"/>
            </p:cNvSpPr>
            <p:nvPr/>
          </p:nvSpPr>
          <p:spPr bwMode="auto">
            <a:xfrm>
              <a:off x="8073" y="14095"/>
              <a:ext cx="469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40" name="Rectangle 876"/>
            <p:cNvSpPr>
              <a:spLocks noChangeArrowheads="1"/>
            </p:cNvSpPr>
            <p:nvPr/>
          </p:nvSpPr>
          <p:spPr bwMode="auto">
            <a:xfrm>
              <a:off x="8542" y="14095"/>
              <a:ext cx="32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40,689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41" name="Rectangle 877"/>
            <p:cNvSpPr>
              <a:spLocks noChangeArrowheads="1"/>
            </p:cNvSpPr>
            <p:nvPr/>
          </p:nvSpPr>
          <p:spPr bwMode="auto">
            <a:xfrm>
              <a:off x="8868" y="14095"/>
              <a:ext cx="767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142" name="Rectangle 878"/>
            <p:cNvSpPr>
              <a:spLocks noChangeArrowheads="1"/>
            </p:cNvSpPr>
            <p:nvPr/>
          </p:nvSpPr>
          <p:spPr bwMode="auto">
            <a:xfrm>
              <a:off x="6" y="14825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34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43" name="Rectangle 879"/>
            <p:cNvSpPr>
              <a:spLocks noChangeArrowheads="1"/>
            </p:cNvSpPr>
            <p:nvPr/>
          </p:nvSpPr>
          <p:spPr bwMode="auto">
            <a:xfrm>
              <a:off x="204" y="14825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France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44" name="Rectangle 880"/>
            <p:cNvSpPr>
              <a:spLocks noChangeArrowheads="1"/>
            </p:cNvSpPr>
            <p:nvPr/>
          </p:nvSpPr>
          <p:spPr bwMode="auto">
            <a:xfrm>
              <a:off x="792" y="14825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France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45" name="Rectangle 881"/>
            <p:cNvSpPr>
              <a:spLocks noChangeArrowheads="1"/>
            </p:cNvSpPr>
            <p:nvPr/>
          </p:nvSpPr>
          <p:spPr bwMode="auto">
            <a:xfrm>
              <a:off x="1409" y="14825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Agnes Fagoo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46" name="Rectangle 882"/>
            <p:cNvSpPr>
              <a:spLocks noChangeArrowheads="1"/>
            </p:cNvSpPr>
            <p:nvPr/>
          </p:nvSpPr>
          <p:spPr bwMode="auto">
            <a:xfrm>
              <a:off x="2696" y="14825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Dec. 19, 1894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47" name="Rectangle 883"/>
            <p:cNvSpPr>
              <a:spLocks noChangeArrowheads="1"/>
            </p:cNvSpPr>
            <p:nvPr/>
          </p:nvSpPr>
          <p:spPr bwMode="auto">
            <a:xfrm>
              <a:off x="3361" y="14825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148" name="Rectangle 884"/>
            <p:cNvSpPr>
              <a:spLocks noChangeArrowheads="1"/>
            </p:cNvSpPr>
            <p:nvPr/>
          </p:nvSpPr>
          <p:spPr bwMode="auto">
            <a:xfrm>
              <a:off x="3363" y="14825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111*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49" name="Rectangle 885"/>
            <p:cNvSpPr>
              <a:spLocks noChangeArrowheads="1"/>
            </p:cNvSpPr>
            <p:nvPr/>
          </p:nvSpPr>
          <p:spPr bwMode="auto">
            <a:xfrm>
              <a:off x="3753" y="14825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142*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50" name="Rectangle 886"/>
            <p:cNvSpPr>
              <a:spLocks noChangeArrowheads="1"/>
            </p:cNvSpPr>
            <p:nvPr/>
          </p:nvSpPr>
          <p:spPr bwMode="auto">
            <a:xfrm>
              <a:off x="4101" y="14825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51" name="Rectangle 887"/>
            <p:cNvSpPr>
              <a:spLocks noChangeArrowheads="1"/>
            </p:cNvSpPr>
            <p:nvPr/>
          </p:nvSpPr>
          <p:spPr bwMode="auto">
            <a:xfrm>
              <a:off x="4376" y="14825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52" name="Rectangle 888"/>
            <p:cNvSpPr>
              <a:spLocks noChangeArrowheads="1"/>
            </p:cNvSpPr>
            <p:nvPr/>
          </p:nvSpPr>
          <p:spPr bwMode="auto">
            <a:xfrm>
              <a:off x="4644" y="14825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Laurent Toussaint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53" name="Rectangle 889"/>
            <p:cNvSpPr>
              <a:spLocks noChangeArrowheads="1"/>
            </p:cNvSpPr>
            <p:nvPr/>
          </p:nvSpPr>
          <p:spPr bwMode="auto">
            <a:xfrm>
              <a:off x="5967" y="14825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154" name="Rectangle 890"/>
            <p:cNvSpPr>
              <a:spLocks noChangeArrowheads="1"/>
            </p:cNvSpPr>
            <p:nvPr/>
          </p:nvSpPr>
          <p:spPr bwMode="auto">
            <a:xfrm>
              <a:off x="6318" y="14825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155" name="Rectangle 891"/>
            <p:cNvSpPr>
              <a:spLocks noChangeArrowheads="1"/>
            </p:cNvSpPr>
            <p:nvPr/>
          </p:nvSpPr>
          <p:spPr bwMode="auto">
            <a:xfrm>
              <a:off x="6959" y="14825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156" name="Rectangle 892"/>
            <p:cNvSpPr>
              <a:spLocks noChangeArrowheads="1"/>
            </p:cNvSpPr>
            <p:nvPr/>
          </p:nvSpPr>
          <p:spPr bwMode="auto">
            <a:xfrm>
              <a:off x="7580" y="14825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57" name="Rectangle 893"/>
            <p:cNvSpPr>
              <a:spLocks noChangeArrowheads="1"/>
            </p:cNvSpPr>
            <p:nvPr/>
          </p:nvSpPr>
          <p:spPr bwMode="auto">
            <a:xfrm>
              <a:off x="8061" y="14825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58" name="Rectangle 894"/>
            <p:cNvSpPr>
              <a:spLocks noChangeArrowheads="1"/>
            </p:cNvSpPr>
            <p:nvPr/>
          </p:nvSpPr>
          <p:spPr bwMode="auto">
            <a:xfrm>
              <a:off x="8530" y="14825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40,685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59" name="Rectangle 895"/>
            <p:cNvSpPr>
              <a:spLocks noChangeArrowheads="1"/>
            </p:cNvSpPr>
            <p:nvPr/>
          </p:nvSpPr>
          <p:spPr bwMode="auto">
            <a:xfrm>
              <a:off x="8856" y="14825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160" name="Rectangle 896"/>
            <p:cNvSpPr>
              <a:spLocks noChangeArrowheads="1"/>
            </p:cNvSpPr>
            <p:nvPr/>
          </p:nvSpPr>
          <p:spPr bwMode="auto">
            <a:xfrm>
              <a:off x="6" y="14979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35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61" name="Rectangle 897"/>
            <p:cNvSpPr>
              <a:spLocks noChangeArrowheads="1"/>
            </p:cNvSpPr>
            <p:nvPr/>
          </p:nvSpPr>
          <p:spPr bwMode="auto">
            <a:xfrm>
              <a:off x="204" y="14979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France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62" name="Rectangle 898"/>
            <p:cNvSpPr>
              <a:spLocks noChangeArrowheads="1"/>
            </p:cNvSpPr>
            <p:nvPr/>
          </p:nvSpPr>
          <p:spPr bwMode="auto">
            <a:xfrm>
              <a:off x="792" y="14979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France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63" name="Rectangle 899"/>
            <p:cNvSpPr>
              <a:spLocks noChangeArrowheads="1"/>
            </p:cNvSpPr>
            <p:nvPr/>
          </p:nvSpPr>
          <p:spPr bwMode="auto">
            <a:xfrm>
              <a:off x="1409" y="14979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Maurice Floquet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64" name="Rectangle 900"/>
            <p:cNvSpPr>
              <a:spLocks noChangeArrowheads="1"/>
            </p:cNvSpPr>
            <p:nvPr/>
          </p:nvSpPr>
          <p:spPr bwMode="auto">
            <a:xfrm>
              <a:off x="2696" y="14979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Dec. 25, 1894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65" name="Rectangle 901"/>
            <p:cNvSpPr>
              <a:spLocks noChangeArrowheads="1"/>
            </p:cNvSpPr>
            <p:nvPr/>
          </p:nvSpPr>
          <p:spPr bwMode="auto">
            <a:xfrm>
              <a:off x="3361" y="14979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166" name="Rectangle 902"/>
            <p:cNvSpPr>
              <a:spLocks noChangeArrowheads="1"/>
            </p:cNvSpPr>
            <p:nvPr/>
          </p:nvSpPr>
          <p:spPr bwMode="auto">
            <a:xfrm>
              <a:off x="3363" y="14979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111*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67" name="Rectangle 903"/>
            <p:cNvSpPr>
              <a:spLocks noChangeArrowheads="1"/>
            </p:cNvSpPr>
            <p:nvPr/>
          </p:nvSpPr>
          <p:spPr bwMode="auto">
            <a:xfrm>
              <a:off x="3753" y="14979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136*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68" name="Rectangle 904"/>
            <p:cNvSpPr>
              <a:spLocks noChangeArrowheads="1"/>
            </p:cNvSpPr>
            <p:nvPr/>
          </p:nvSpPr>
          <p:spPr bwMode="auto">
            <a:xfrm>
              <a:off x="4101" y="14979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69" name="Rectangle 905"/>
            <p:cNvSpPr>
              <a:spLocks noChangeArrowheads="1"/>
            </p:cNvSpPr>
            <p:nvPr/>
          </p:nvSpPr>
          <p:spPr bwMode="auto">
            <a:xfrm>
              <a:off x="4376" y="14979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70" name="Rectangle 906"/>
            <p:cNvSpPr>
              <a:spLocks noChangeArrowheads="1"/>
            </p:cNvSpPr>
            <p:nvPr/>
          </p:nvSpPr>
          <p:spPr bwMode="auto">
            <a:xfrm>
              <a:off x="4644" y="14979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Laurent Toussaint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71" name="Rectangle 907"/>
            <p:cNvSpPr>
              <a:spLocks noChangeArrowheads="1"/>
            </p:cNvSpPr>
            <p:nvPr/>
          </p:nvSpPr>
          <p:spPr bwMode="auto">
            <a:xfrm>
              <a:off x="5967" y="14979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172" name="Rectangle 908"/>
            <p:cNvSpPr>
              <a:spLocks noChangeArrowheads="1"/>
            </p:cNvSpPr>
            <p:nvPr/>
          </p:nvSpPr>
          <p:spPr bwMode="auto">
            <a:xfrm>
              <a:off x="6318" y="14979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173" name="Rectangle 909"/>
            <p:cNvSpPr>
              <a:spLocks noChangeArrowheads="1"/>
            </p:cNvSpPr>
            <p:nvPr/>
          </p:nvSpPr>
          <p:spPr bwMode="auto">
            <a:xfrm>
              <a:off x="6959" y="14979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174" name="Rectangle 910"/>
            <p:cNvSpPr>
              <a:spLocks noChangeArrowheads="1"/>
            </p:cNvSpPr>
            <p:nvPr/>
          </p:nvSpPr>
          <p:spPr bwMode="auto">
            <a:xfrm>
              <a:off x="7580" y="14979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75" name="Rectangle 911"/>
            <p:cNvSpPr>
              <a:spLocks noChangeArrowheads="1"/>
            </p:cNvSpPr>
            <p:nvPr/>
          </p:nvSpPr>
          <p:spPr bwMode="auto">
            <a:xfrm>
              <a:off x="8061" y="14979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76" name="Rectangle 912"/>
            <p:cNvSpPr>
              <a:spLocks noChangeArrowheads="1"/>
            </p:cNvSpPr>
            <p:nvPr/>
          </p:nvSpPr>
          <p:spPr bwMode="auto">
            <a:xfrm>
              <a:off x="8530" y="14979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40,679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77" name="Rectangle 913"/>
            <p:cNvSpPr>
              <a:spLocks noChangeArrowheads="1"/>
            </p:cNvSpPr>
            <p:nvPr/>
          </p:nvSpPr>
          <p:spPr bwMode="auto">
            <a:xfrm>
              <a:off x="8856" y="14979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178" name="Rectangle 914"/>
            <p:cNvSpPr>
              <a:spLocks noChangeArrowheads="1"/>
            </p:cNvSpPr>
            <p:nvPr/>
          </p:nvSpPr>
          <p:spPr bwMode="auto">
            <a:xfrm>
              <a:off x="6" y="15133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36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79" name="Rectangle 915"/>
            <p:cNvSpPr>
              <a:spLocks noChangeArrowheads="1"/>
            </p:cNvSpPr>
            <p:nvPr/>
          </p:nvSpPr>
          <p:spPr bwMode="auto">
            <a:xfrm>
              <a:off x="204" y="15133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Netherlands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80" name="Rectangle 916"/>
            <p:cNvSpPr>
              <a:spLocks noChangeArrowheads="1"/>
            </p:cNvSpPr>
            <p:nvPr/>
          </p:nvSpPr>
          <p:spPr bwMode="auto">
            <a:xfrm>
              <a:off x="792" y="15133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Netherlands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81" name="Rectangle 917"/>
            <p:cNvSpPr>
              <a:spLocks noChangeArrowheads="1"/>
            </p:cNvSpPr>
            <p:nvPr/>
          </p:nvSpPr>
          <p:spPr bwMode="auto">
            <a:xfrm>
              <a:off x="1409" y="15133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Alexandrina van Donkelaar-Vink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82" name="Rectangle 918"/>
            <p:cNvSpPr>
              <a:spLocks noChangeArrowheads="1"/>
            </p:cNvSpPr>
            <p:nvPr/>
          </p:nvSpPr>
          <p:spPr bwMode="auto">
            <a:xfrm>
              <a:off x="2696" y="15133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Jan. 31, 1895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83" name="Rectangle 919"/>
            <p:cNvSpPr>
              <a:spLocks noChangeArrowheads="1"/>
            </p:cNvSpPr>
            <p:nvPr/>
          </p:nvSpPr>
          <p:spPr bwMode="auto">
            <a:xfrm>
              <a:off x="3361" y="15133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184" name="Rectangle 920"/>
            <p:cNvSpPr>
              <a:spLocks noChangeArrowheads="1"/>
            </p:cNvSpPr>
            <p:nvPr/>
          </p:nvSpPr>
          <p:spPr bwMode="auto">
            <a:xfrm>
              <a:off x="3363" y="15133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111*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85" name="Rectangle 921"/>
            <p:cNvSpPr>
              <a:spLocks noChangeArrowheads="1"/>
            </p:cNvSpPr>
            <p:nvPr/>
          </p:nvSpPr>
          <p:spPr bwMode="auto">
            <a:xfrm>
              <a:off x="3753" y="15133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99*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86" name="Rectangle 922"/>
            <p:cNvSpPr>
              <a:spLocks noChangeArrowheads="1"/>
            </p:cNvSpPr>
            <p:nvPr/>
          </p:nvSpPr>
          <p:spPr bwMode="auto">
            <a:xfrm>
              <a:off x="4101" y="15133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87" name="Rectangle 923"/>
            <p:cNvSpPr>
              <a:spLocks noChangeArrowheads="1"/>
            </p:cNvSpPr>
            <p:nvPr/>
          </p:nvSpPr>
          <p:spPr bwMode="auto">
            <a:xfrm>
              <a:off x="4376" y="15133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88" name="Rectangle 924"/>
            <p:cNvSpPr>
              <a:spLocks noChangeArrowheads="1"/>
            </p:cNvSpPr>
            <p:nvPr/>
          </p:nvSpPr>
          <p:spPr bwMode="auto">
            <a:xfrm>
              <a:off x="4644" y="15133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Gert Jan Kuiper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89" name="Rectangle 925"/>
            <p:cNvSpPr>
              <a:spLocks noChangeArrowheads="1"/>
            </p:cNvSpPr>
            <p:nvPr/>
          </p:nvSpPr>
          <p:spPr bwMode="auto">
            <a:xfrm>
              <a:off x="5967" y="15133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190" name="Rectangle 926"/>
            <p:cNvSpPr>
              <a:spLocks noChangeArrowheads="1"/>
            </p:cNvSpPr>
            <p:nvPr/>
          </p:nvSpPr>
          <p:spPr bwMode="auto">
            <a:xfrm>
              <a:off x="6318" y="15133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191" name="Rectangle 927"/>
            <p:cNvSpPr>
              <a:spLocks noChangeArrowheads="1"/>
            </p:cNvSpPr>
            <p:nvPr/>
          </p:nvSpPr>
          <p:spPr bwMode="auto">
            <a:xfrm>
              <a:off x="6959" y="15133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192" name="Rectangle 928"/>
            <p:cNvSpPr>
              <a:spLocks noChangeArrowheads="1"/>
            </p:cNvSpPr>
            <p:nvPr/>
          </p:nvSpPr>
          <p:spPr bwMode="auto">
            <a:xfrm>
              <a:off x="7580" y="15133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93" name="Rectangle 929"/>
            <p:cNvSpPr>
              <a:spLocks noChangeArrowheads="1"/>
            </p:cNvSpPr>
            <p:nvPr/>
          </p:nvSpPr>
          <p:spPr bwMode="auto">
            <a:xfrm>
              <a:off x="8061" y="15133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94" name="Rectangle 930"/>
            <p:cNvSpPr>
              <a:spLocks noChangeArrowheads="1"/>
            </p:cNvSpPr>
            <p:nvPr/>
          </p:nvSpPr>
          <p:spPr bwMode="auto">
            <a:xfrm>
              <a:off x="8530" y="15133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40,642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95" name="Rectangle 931"/>
            <p:cNvSpPr>
              <a:spLocks noChangeArrowheads="1"/>
            </p:cNvSpPr>
            <p:nvPr/>
          </p:nvSpPr>
          <p:spPr bwMode="auto">
            <a:xfrm>
              <a:off x="8856" y="15133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196" name="Rectangle 932"/>
            <p:cNvSpPr>
              <a:spLocks noChangeArrowheads="1"/>
            </p:cNvSpPr>
            <p:nvPr/>
          </p:nvSpPr>
          <p:spPr bwMode="auto">
            <a:xfrm>
              <a:off x="6" y="15287"/>
              <a:ext cx="19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37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97" name="Rectangle 933"/>
            <p:cNvSpPr>
              <a:spLocks noChangeArrowheads="1"/>
            </p:cNvSpPr>
            <p:nvPr/>
          </p:nvSpPr>
          <p:spPr bwMode="auto">
            <a:xfrm>
              <a:off x="204" y="15287"/>
              <a:ext cx="5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Italy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98" name="Rectangle 934"/>
            <p:cNvSpPr>
              <a:spLocks noChangeArrowheads="1"/>
            </p:cNvSpPr>
            <p:nvPr/>
          </p:nvSpPr>
          <p:spPr bwMode="auto">
            <a:xfrm>
              <a:off x="792" y="15287"/>
              <a:ext cx="61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U.S. (NY)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99" name="Rectangle 935"/>
            <p:cNvSpPr>
              <a:spLocks noChangeArrowheads="1"/>
            </p:cNvSpPr>
            <p:nvPr/>
          </p:nvSpPr>
          <p:spPr bwMode="auto">
            <a:xfrm>
              <a:off x="1409" y="15287"/>
              <a:ext cx="128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Rosaria Caleca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00" name="Rectangle 936"/>
            <p:cNvSpPr>
              <a:spLocks noChangeArrowheads="1"/>
            </p:cNvSpPr>
            <p:nvPr/>
          </p:nvSpPr>
          <p:spPr bwMode="auto">
            <a:xfrm>
              <a:off x="2696" y="15287"/>
              <a:ext cx="66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Feb. 5, 1895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01" name="Rectangle 937"/>
            <p:cNvSpPr>
              <a:spLocks noChangeArrowheads="1"/>
            </p:cNvSpPr>
            <p:nvPr/>
          </p:nvSpPr>
          <p:spPr bwMode="auto">
            <a:xfrm>
              <a:off x="3361" y="15287"/>
              <a:ext cx="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202" name="Rectangle 938"/>
            <p:cNvSpPr>
              <a:spLocks noChangeArrowheads="1"/>
            </p:cNvSpPr>
            <p:nvPr/>
          </p:nvSpPr>
          <p:spPr bwMode="auto">
            <a:xfrm>
              <a:off x="3363" y="15287"/>
              <a:ext cx="3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111*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03" name="Rectangle 939"/>
            <p:cNvSpPr>
              <a:spLocks noChangeArrowheads="1"/>
            </p:cNvSpPr>
            <p:nvPr/>
          </p:nvSpPr>
          <p:spPr bwMode="auto">
            <a:xfrm>
              <a:off x="3753" y="15287"/>
              <a:ext cx="34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94*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04" name="Rectangle 940"/>
            <p:cNvSpPr>
              <a:spLocks noChangeArrowheads="1"/>
            </p:cNvSpPr>
            <p:nvPr/>
          </p:nvSpPr>
          <p:spPr bwMode="auto">
            <a:xfrm>
              <a:off x="4101" y="15287"/>
              <a:ext cx="275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05" name="Rectangle 941"/>
            <p:cNvSpPr>
              <a:spLocks noChangeArrowheads="1"/>
            </p:cNvSpPr>
            <p:nvPr/>
          </p:nvSpPr>
          <p:spPr bwMode="auto">
            <a:xfrm>
              <a:off x="4376" y="15287"/>
              <a:ext cx="26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06" name="Rectangle 942"/>
            <p:cNvSpPr>
              <a:spLocks noChangeArrowheads="1"/>
            </p:cNvSpPr>
            <p:nvPr/>
          </p:nvSpPr>
          <p:spPr bwMode="auto">
            <a:xfrm>
              <a:off x="4644" y="15287"/>
              <a:ext cx="168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Louis Epstein/Giovanni Alunni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07" name="Rectangle 943"/>
            <p:cNvSpPr>
              <a:spLocks noChangeArrowheads="1"/>
            </p:cNvSpPr>
            <p:nvPr/>
          </p:nvSpPr>
          <p:spPr bwMode="auto">
            <a:xfrm>
              <a:off x="6330" y="15287"/>
              <a:ext cx="64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208" name="Rectangle 944"/>
            <p:cNvSpPr>
              <a:spLocks noChangeArrowheads="1"/>
            </p:cNvSpPr>
            <p:nvPr/>
          </p:nvSpPr>
          <p:spPr bwMode="auto">
            <a:xfrm>
              <a:off x="6971" y="15287"/>
              <a:ext cx="62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209" name="Rectangle 945"/>
            <p:cNvSpPr>
              <a:spLocks noChangeArrowheads="1"/>
            </p:cNvSpPr>
            <p:nvPr/>
          </p:nvSpPr>
          <p:spPr bwMode="auto">
            <a:xfrm>
              <a:off x="7592" y="15287"/>
              <a:ext cx="48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10" name="Rectangle 946"/>
            <p:cNvSpPr>
              <a:spLocks noChangeArrowheads="1"/>
            </p:cNvSpPr>
            <p:nvPr/>
          </p:nvSpPr>
          <p:spPr bwMode="auto">
            <a:xfrm>
              <a:off x="8073" y="15287"/>
              <a:ext cx="469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11" name="Rectangle 947"/>
            <p:cNvSpPr>
              <a:spLocks noChangeArrowheads="1"/>
            </p:cNvSpPr>
            <p:nvPr/>
          </p:nvSpPr>
          <p:spPr bwMode="auto">
            <a:xfrm>
              <a:off x="8542" y="15287"/>
              <a:ext cx="32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40,637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12" name="Rectangle 948"/>
            <p:cNvSpPr>
              <a:spLocks noChangeArrowheads="1"/>
            </p:cNvSpPr>
            <p:nvPr/>
          </p:nvSpPr>
          <p:spPr bwMode="auto">
            <a:xfrm>
              <a:off x="8868" y="15287"/>
              <a:ext cx="767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213" name="Rectangle 949"/>
            <p:cNvSpPr>
              <a:spLocks noChangeArrowheads="1"/>
            </p:cNvSpPr>
            <p:nvPr/>
          </p:nvSpPr>
          <p:spPr bwMode="auto">
            <a:xfrm>
              <a:off x="6" y="16017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38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14" name="Rectangle 950"/>
            <p:cNvSpPr>
              <a:spLocks noChangeArrowheads="1"/>
            </p:cNvSpPr>
            <p:nvPr/>
          </p:nvSpPr>
          <p:spPr bwMode="auto">
            <a:xfrm>
              <a:off x="204" y="16017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U.S. (SC)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15" name="Rectangle 951"/>
            <p:cNvSpPr>
              <a:spLocks noChangeArrowheads="1"/>
            </p:cNvSpPr>
            <p:nvPr/>
          </p:nvSpPr>
          <p:spPr bwMode="auto">
            <a:xfrm>
              <a:off x="792" y="16017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U.S. (GA)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16" name="Rectangle 952"/>
            <p:cNvSpPr>
              <a:spLocks noChangeArrowheads="1"/>
            </p:cNvSpPr>
            <p:nvPr/>
          </p:nvSpPr>
          <p:spPr bwMode="auto">
            <a:xfrm>
              <a:off x="1409" y="16017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Anne Christopher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17" name="Rectangle 953"/>
            <p:cNvSpPr>
              <a:spLocks noChangeArrowheads="1"/>
            </p:cNvSpPr>
            <p:nvPr/>
          </p:nvSpPr>
          <p:spPr bwMode="auto">
            <a:xfrm>
              <a:off x="2696" y="16017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Mar. 4, 1895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18" name="Rectangle 954"/>
            <p:cNvSpPr>
              <a:spLocks noChangeArrowheads="1"/>
            </p:cNvSpPr>
            <p:nvPr/>
          </p:nvSpPr>
          <p:spPr bwMode="auto">
            <a:xfrm>
              <a:off x="3361" y="16017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219" name="Rectangle 955"/>
            <p:cNvSpPr>
              <a:spLocks noChangeArrowheads="1"/>
            </p:cNvSpPr>
            <p:nvPr/>
          </p:nvSpPr>
          <p:spPr bwMode="auto">
            <a:xfrm>
              <a:off x="3363" y="16017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111*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20" name="Rectangle 956"/>
            <p:cNvSpPr>
              <a:spLocks noChangeArrowheads="1"/>
            </p:cNvSpPr>
            <p:nvPr/>
          </p:nvSpPr>
          <p:spPr bwMode="auto">
            <a:xfrm>
              <a:off x="3753" y="16017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67*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21" name="Rectangle 957"/>
            <p:cNvSpPr>
              <a:spLocks noChangeArrowheads="1"/>
            </p:cNvSpPr>
            <p:nvPr/>
          </p:nvSpPr>
          <p:spPr bwMode="auto">
            <a:xfrm>
              <a:off x="4101" y="16017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22" name="Rectangle 958"/>
            <p:cNvSpPr>
              <a:spLocks noChangeArrowheads="1"/>
            </p:cNvSpPr>
            <p:nvPr/>
          </p:nvSpPr>
          <p:spPr bwMode="auto">
            <a:xfrm>
              <a:off x="4376" y="16017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23" name="Rectangle 959"/>
            <p:cNvSpPr>
              <a:spLocks noChangeArrowheads="1"/>
            </p:cNvSpPr>
            <p:nvPr/>
          </p:nvSpPr>
          <p:spPr bwMode="auto">
            <a:xfrm>
              <a:off x="4644" y="16017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Robert  Young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24" name="Rectangle 960"/>
            <p:cNvSpPr>
              <a:spLocks noChangeArrowheads="1"/>
            </p:cNvSpPr>
            <p:nvPr/>
          </p:nvSpPr>
          <p:spPr bwMode="auto">
            <a:xfrm>
              <a:off x="5967" y="16017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225" name="Rectangle 961"/>
            <p:cNvSpPr>
              <a:spLocks noChangeArrowheads="1"/>
            </p:cNvSpPr>
            <p:nvPr/>
          </p:nvSpPr>
          <p:spPr bwMode="auto">
            <a:xfrm>
              <a:off x="6318" y="16017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226" name="Rectangle 962"/>
            <p:cNvSpPr>
              <a:spLocks noChangeArrowheads="1"/>
            </p:cNvSpPr>
            <p:nvPr/>
          </p:nvSpPr>
          <p:spPr bwMode="auto">
            <a:xfrm>
              <a:off x="6959" y="16017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227" name="Rectangle 963"/>
            <p:cNvSpPr>
              <a:spLocks noChangeArrowheads="1"/>
            </p:cNvSpPr>
            <p:nvPr/>
          </p:nvSpPr>
          <p:spPr bwMode="auto">
            <a:xfrm>
              <a:off x="7580" y="16017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28" name="Rectangle 964"/>
            <p:cNvSpPr>
              <a:spLocks noChangeArrowheads="1"/>
            </p:cNvSpPr>
            <p:nvPr/>
          </p:nvSpPr>
          <p:spPr bwMode="auto">
            <a:xfrm>
              <a:off x="8061" y="16017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29" name="Rectangle 965"/>
            <p:cNvSpPr>
              <a:spLocks noChangeArrowheads="1"/>
            </p:cNvSpPr>
            <p:nvPr/>
          </p:nvSpPr>
          <p:spPr bwMode="auto">
            <a:xfrm>
              <a:off x="8530" y="16017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40,610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30" name="Rectangle 966"/>
            <p:cNvSpPr>
              <a:spLocks noChangeArrowheads="1"/>
            </p:cNvSpPr>
            <p:nvPr/>
          </p:nvSpPr>
          <p:spPr bwMode="auto">
            <a:xfrm>
              <a:off x="8856" y="16017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231" name="Rectangle 967"/>
            <p:cNvSpPr>
              <a:spLocks noChangeArrowheads="1"/>
            </p:cNvSpPr>
            <p:nvPr/>
          </p:nvSpPr>
          <p:spPr bwMode="auto">
            <a:xfrm>
              <a:off x="6" y="16171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39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32" name="Rectangle 968"/>
            <p:cNvSpPr>
              <a:spLocks noChangeArrowheads="1"/>
            </p:cNvSpPr>
            <p:nvPr/>
          </p:nvSpPr>
          <p:spPr bwMode="auto">
            <a:xfrm>
              <a:off x="204" y="16171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Italy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33" name="Rectangle 969"/>
            <p:cNvSpPr>
              <a:spLocks noChangeArrowheads="1"/>
            </p:cNvSpPr>
            <p:nvPr/>
          </p:nvSpPr>
          <p:spPr bwMode="auto">
            <a:xfrm>
              <a:off x="792" y="16171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Italy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34" name="Rectangle 970"/>
            <p:cNvSpPr>
              <a:spLocks noChangeArrowheads="1"/>
            </p:cNvSpPr>
            <p:nvPr/>
          </p:nvSpPr>
          <p:spPr bwMode="auto">
            <a:xfrm>
              <a:off x="1409" y="16171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Maria Negri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35" name="Rectangle 971"/>
            <p:cNvSpPr>
              <a:spLocks noChangeArrowheads="1"/>
            </p:cNvSpPr>
            <p:nvPr/>
          </p:nvSpPr>
          <p:spPr bwMode="auto">
            <a:xfrm>
              <a:off x="2696" y="16171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Mar. 12, 1895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36" name="Rectangle 972"/>
            <p:cNvSpPr>
              <a:spLocks noChangeArrowheads="1"/>
            </p:cNvSpPr>
            <p:nvPr/>
          </p:nvSpPr>
          <p:spPr bwMode="auto">
            <a:xfrm>
              <a:off x="3361" y="16171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237" name="Rectangle 973"/>
            <p:cNvSpPr>
              <a:spLocks noChangeArrowheads="1"/>
            </p:cNvSpPr>
            <p:nvPr/>
          </p:nvSpPr>
          <p:spPr bwMode="auto">
            <a:xfrm>
              <a:off x="3363" y="16171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111*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38" name="Rectangle 974"/>
            <p:cNvSpPr>
              <a:spLocks noChangeArrowheads="1"/>
            </p:cNvSpPr>
            <p:nvPr/>
          </p:nvSpPr>
          <p:spPr bwMode="auto">
            <a:xfrm>
              <a:off x="3753" y="16171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59*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39" name="Rectangle 975"/>
            <p:cNvSpPr>
              <a:spLocks noChangeArrowheads="1"/>
            </p:cNvSpPr>
            <p:nvPr/>
          </p:nvSpPr>
          <p:spPr bwMode="auto">
            <a:xfrm>
              <a:off x="4101" y="16171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40" name="Rectangle 976"/>
            <p:cNvSpPr>
              <a:spLocks noChangeArrowheads="1"/>
            </p:cNvSpPr>
            <p:nvPr/>
          </p:nvSpPr>
          <p:spPr bwMode="auto">
            <a:xfrm>
              <a:off x="4376" y="16171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41" name="Rectangle 977"/>
            <p:cNvSpPr>
              <a:spLocks noChangeArrowheads="1"/>
            </p:cNvSpPr>
            <p:nvPr/>
          </p:nvSpPr>
          <p:spPr bwMode="auto">
            <a:xfrm>
              <a:off x="4644" y="16171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Giovanni Alunni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42" name="Rectangle 978"/>
            <p:cNvSpPr>
              <a:spLocks noChangeArrowheads="1"/>
            </p:cNvSpPr>
            <p:nvPr/>
          </p:nvSpPr>
          <p:spPr bwMode="auto">
            <a:xfrm>
              <a:off x="5967" y="16171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243" name="Rectangle 979"/>
            <p:cNvSpPr>
              <a:spLocks noChangeArrowheads="1"/>
            </p:cNvSpPr>
            <p:nvPr/>
          </p:nvSpPr>
          <p:spPr bwMode="auto">
            <a:xfrm>
              <a:off x="6318" y="16171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244" name="Rectangle 980"/>
            <p:cNvSpPr>
              <a:spLocks noChangeArrowheads="1"/>
            </p:cNvSpPr>
            <p:nvPr/>
          </p:nvSpPr>
          <p:spPr bwMode="auto">
            <a:xfrm>
              <a:off x="6959" y="16171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245" name="Rectangle 981"/>
            <p:cNvSpPr>
              <a:spLocks noChangeArrowheads="1"/>
            </p:cNvSpPr>
            <p:nvPr/>
          </p:nvSpPr>
          <p:spPr bwMode="auto">
            <a:xfrm>
              <a:off x="7580" y="16171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46" name="Rectangle 982"/>
            <p:cNvSpPr>
              <a:spLocks noChangeArrowheads="1"/>
            </p:cNvSpPr>
            <p:nvPr/>
          </p:nvSpPr>
          <p:spPr bwMode="auto">
            <a:xfrm>
              <a:off x="8061" y="16171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47" name="Rectangle 983"/>
            <p:cNvSpPr>
              <a:spLocks noChangeArrowheads="1"/>
            </p:cNvSpPr>
            <p:nvPr/>
          </p:nvSpPr>
          <p:spPr bwMode="auto">
            <a:xfrm>
              <a:off x="8530" y="16171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40,602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48" name="Rectangle 984"/>
            <p:cNvSpPr>
              <a:spLocks noChangeArrowheads="1"/>
            </p:cNvSpPr>
            <p:nvPr/>
          </p:nvSpPr>
          <p:spPr bwMode="auto">
            <a:xfrm>
              <a:off x="8856" y="16171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249" name="Rectangle 985"/>
            <p:cNvSpPr>
              <a:spLocks noChangeArrowheads="1"/>
            </p:cNvSpPr>
            <p:nvPr/>
          </p:nvSpPr>
          <p:spPr bwMode="auto">
            <a:xfrm>
              <a:off x="6" y="16325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40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50" name="Rectangle 986"/>
            <p:cNvSpPr>
              <a:spLocks noChangeArrowheads="1"/>
            </p:cNvSpPr>
            <p:nvPr/>
          </p:nvSpPr>
          <p:spPr bwMode="auto">
            <a:xfrm>
              <a:off x="204" y="16325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Guadeloupe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51" name="Rectangle 987"/>
            <p:cNvSpPr>
              <a:spLocks noChangeArrowheads="1"/>
            </p:cNvSpPr>
            <p:nvPr/>
          </p:nvSpPr>
          <p:spPr bwMode="auto">
            <a:xfrm>
              <a:off x="792" y="16325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Guadeloupe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52" name="Rectangle 988"/>
            <p:cNvSpPr>
              <a:spLocks noChangeArrowheads="1"/>
            </p:cNvSpPr>
            <p:nvPr/>
          </p:nvSpPr>
          <p:spPr bwMode="auto">
            <a:xfrm>
              <a:off x="1409" y="16325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Mathilde Octavie Tafna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53" name="Rectangle 989"/>
            <p:cNvSpPr>
              <a:spLocks noChangeArrowheads="1"/>
            </p:cNvSpPr>
            <p:nvPr/>
          </p:nvSpPr>
          <p:spPr bwMode="auto">
            <a:xfrm>
              <a:off x="2696" y="16325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Mar. 16, 1895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54" name="Rectangle 990"/>
            <p:cNvSpPr>
              <a:spLocks noChangeArrowheads="1"/>
            </p:cNvSpPr>
            <p:nvPr/>
          </p:nvSpPr>
          <p:spPr bwMode="auto">
            <a:xfrm>
              <a:off x="3361" y="16325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255" name="Rectangle 991"/>
            <p:cNvSpPr>
              <a:spLocks noChangeArrowheads="1"/>
            </p:cNvSpPr>
            <p:nvPr/>
          </p:nvSpPr>
          <p:spPr bwMode="auto">
            <a:xfrm>
              <a:off x="3363" y="16325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111*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56" name="Rectangle 992"/>
            <p:cNvSpPr>
              <a:spLocks noChangeArrowheads="1"/>
            </p:cNvSpPr>
            <p:nvPr/>
          </p:nvSpPr>
          <p:spPr bwMode="auto">
            <a:xfrm>
              <a:off x="3753" y="16325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55*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57" name="Rectangle 993"/>
            <p:cNvSpPr>
              <a:spLocks noChangeArrowheads="1"/>
            </p:cNvSpPr>
            <p:nvPr/>
          </p:nvSpPr>
          <p:spPr bwMode="auto">
            <a:xfrm>
              <a:off x="4101" y="16325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58" name="Rectangle 994"/>
            <p:cNvSpPr>
              <a:spLocks noChangeArrowheads="1"/>
            </p:cNvSpPr>
            <p:nvPr/>
          </p:nvSpPr>
          <p:spPr bwMode="auto">
            <a:xfrm>
              <a:off x="4376" y="16325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59" name="Rectangle 995"/>
            <p:cNvSpPr>
              <a:spLocks noChangeArrowheads="1"/>
            </p:cNvSpPr>
            <p:nvPr/>
          </p:nvSpPr>
          <p:spPr bwMode="auto">
            <a:xfrm>
              <a:off x="4644" y="16325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Laurent Toussaint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60" name="Rectangle 996"/>
            <p:cNvSpPr>
              <a:spLocks noChangeArrowheads="1"/>
            </p:cNvSpPr>
            <p:nvPr/>
          </p:nvSpPr>
          <p:spPr bwMode="auto">
            <a:xfrm>
              <a:off x="5967" y="16325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261" name="Rectangle 997"/>
            <p:cNvSpPr>
              <a:spLocks noChangeArrowheads="1"/>
            </p:cNvSpPr>
            <p:nvPr/>
          </p:nvSpPr>
          <p:spPr bwMode="auto">
            <a:xfrm>
              <a:off x="6318" y="16325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262" name="Rectangle 998"/>
            <p:cNvSpPr>
              <a:spLocks noChangeArrowheads="1"/>
            </p:cNvSpPr>
            <p:nvPr/>
          </p:nvSpPr>
          <p:spPr bwMode="auto">
            <a:xfrm>
              <a:off x="6959" y="16325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263" name="Rectangle 999"/>
            <p:cNvSpPr>
              <a:spLocks noChangeArrowheads="1"/>
            </p:cNvSpPr>
            <p:nvPr/>
          </p:nvSpPr>
          <p:spPr bwMode="auto">
            <a:xfrm>
              <a:off x="7580" y="16325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64" name="Rectangle 1000"/>
            <p:cNvSpPr>
              <a:spLocks noChangeArrowheads="1"/>
            </p:cNvSpPr>
            <p:nvPr/>
          </p:nvSpPr>
          <p:spPr bwMode="auto">
            <a:xfrm>
              <a:off x="8061" y="16325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65" name="Rectangle 1001"/>
            <p:cNvSpPr>
              <a:spLocks noChangeArrowheads="1"/>
            </p:cNvSpPr>
            <p:nvPr/>
          </p:nvSpPr>
          <p:spPr bwMode="auto">
            <a:xfrm>
              <a:off x="8530" y="16325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40,598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66" name="Rectangle 1002"/>
            <p:cNvSpPr>
              <a:spLocks noChangeArrowheads="1"/>
            </p:cNvSpPr>
            <p:nvPr/>
          </p:nvSpPr>
          <p:spPr bwMode="auto">
            <a:xfrm>
              <a:off x="8856" y="16325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267" name="Rectangle 1003"/>
            <p:cNvSpPr>
              <a:spLocks noChangeArrowheads="1"/>
            </p:cNvSpPr>
            <p:nvPr/>
          </p:nvSpPr>
          <p:spPr bwMode="auto">
            <a:xfrm>
              <a:off x="6" y="16479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41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68" name="Rectangle 1004"/>
            <p:cNvSpPr>
              <a:spLocks noChangeArrowheads="1"/>
            </p:cNvSpPr>
            <p:nvPr/>
          </p:nvSpPr>
          <p:spPr bwMode="auto">
            <a:xfrm>
              <a:off x="204" y="16479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Germany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69" name="Rectangle 1005"/>
            <p:cNvSpPr>
              <a:spLocks noChangeArrowheads="1"/>
            </p:cNvSpPr>
            <p:nvPr/>
          </p:nvSpPr>
          <p:spPr bwMode="auto">
            <a:xfrm>
              <a:off x="792" y="16479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France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70" name="Rectangle 1006"/>
            <p:cNvSpPr>
              <a:spLocks noChangeArrowheads="1"/>
            </p:cNvSpPr>
            <p:nvPr/>
          </p:nvSpPr>
          <p:spPr bwMode="auto">
            <a:xfrm>
              <a:off x="1409" y="16479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Catherine Trompeter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71" name="Rectangle 1007"/>
            <p:cNvSpPr>
              <a:spLocks noChangeArrowheads="1"/>
            </p:cNvSpPr>
            <p:nvPr/>
          </p:nvSpPr>
          <p:spPr bwMode="auto">
            <a:xfrm>
              <a:off x="2696" y="16479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Mar. 28, 1895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72" name="Rectangle 1008"/>
            <p:cNvSpPr>
              <a:spLocks noChangeArrowheads="1"/>
            </p:cNvSpPr>
            <p:nvPr/>
          </p:nvSpPr>
          <p:spPr bwMode="auto">
            <a:xfrm>
              <a:off x="3361" y="16479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273" name="Rectangle 1009"/>
            <p:cNvSpPr>
              <a:spLocks noChangeArrowheads="1"/>
            </p:cNvSpPr>
            <p:nvPr/>
          </p:nvSpPr>
          <p:spPr bwMode="auto">
            <a:xfrm>
              <a:off x="3363" y="16479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111*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74" name="Rectangle 1010"/>
            <p:cNvSpPr>
              <a:spLocks noChangeArrowheads="1"/>
            </p:cNvSpPr>
            <p:nvPr/>
          </p:nvSpPr>
          <p:spPr bwMode="auto">
            <a:xfrm>
              <a:off x="3753" y="16479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43*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75" name="Rectangle 1011"/>
            <p:cNvSpPr>
              <a:spLocks noChangeArrowheads="1"/>
            </p:cNvSpPr>
            <p:nvPr/>
          </p:nvSpPr>
          <p:spPr bwMode="auto">
            <a:xfrm>
              <a:off x="4101" y="16479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76" name="Rectangle 1012"/>
            <p:cNvSpPr>
              <a:spLocks noChangeArrowheads="1"/>
            </p:cNvSpPr>
            <p:nvPr/>
          </p:nvSpPr>
          <p:spPr bwMode="auto">
            <a:xfrm>
              <a:off x="4376" y="16479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77" name="Rectangle 1013"/>
            <p:cNvSpPr>
              <a:spLocks noChangeArrowheads="1"/>
            </p:cNvSpPr>
            <p:nvPr/>
          </p:nvSpPr>
          <p:spPr bwMode="auto">
            <a:xfrm>
              <a:off x="4644" y="16479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Laurent Toussaint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78" name="Rectangle 1014"/>
            <p:cNvSpPr>
              <a:spLocks noChangeArrowheads="1"/>
            </p:cNvSpPr>
            <p:nvPr/>
          </p:nvSpPr>
          <p:spPr bwMode="auto">
            <a:xfrm>
              <a:off x="5967" y="16479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279" name="Rectangle 1015"/>
            <p:cNvSpPr>
              <a:spLocks noChangeArrowheads="1"/>
            </p:cNvSpPr>
            <p:nvPr/>
          </p:nvSpPr>
          <p:spPr bwMode="auto">
            <a:xfrm>
              <a:off x="6318" y="16479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280" name="Rectangle 1016"/>
            <p:cNvSpPr>
              <a:spLocks noChangeArrowheads="1"/>
            </p:cNvSpPr>
            <p:nvPr/>
          </p:nvSpPr>
          <p:spPr bwMode="auto">
            <a:xfrm>
              <a:off x="6959" y="16479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281" name="Rectangle 1017"/>
            <p:cNvSpPr>
              <a:spLocks noChangeArrowheads="1"/>
            </p:cNvSpPr>
            <p:nvPr/>
          </p:nvSpPr>
          <p:spPr bwMode="auto">
            <a:xfrm>
              <a:off x="7580" y="16479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82" name="Rectangle 1018"/>
            <p:cNvSpPr>
              <a:spLocks noChangeArrowheads="1"/>
            </p:cNvSpPr>
            <p:nvPr/>
          </p:nvSpPr>
          <p:spPr bwMode="auto">
            <a:xfrm>
              <a:off x="8061" y="16479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83" name="Rectangle 1019"/>
            <p:cNvSpPr>
              <a:spLocks noChangeArrowheads="1"/>
            </p:cNvSpPr>
            <p:nvPr/>
          </p:nvSpPr>
          <p:spPr bwMode="auto">
            <a:xfrm>
              <a:off x="8530" y="16479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40,586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84" name="Rectangle 1020"/>
            <p:cNvSpPr>
              <a:spLocks noChangeArrowheads="1"/>
            </p:cNvSpPr>
            <p:nvPr/>
          </p:nvSpPr>
          <p:spPr bwMode="auto">
            <a:xfrm>
              <a:off x="8856" y="16479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285" name="Rectangle 1021"/>
            <p:cNvSpPr>
              <a:spLocks noChangeArrowheads="1"/>
            </p:cNvSpPr>
            <p:nvPr/>
          </p:nvSpPr>
          <p:spPr bwMode="auto">
            <a:xfrm>
              <a:off x="6" y="16633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41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86" name="Rectangle 1022"/>
            <p:cNvSpPr>
              <a:spLocks noChangeArrowheads="1"/>
            </p:cNvSpPr>
            <p:nvPr/>
          </p:nvSpPr>
          <p:spPr bwMode="auto">
            <a:xfrm>
              <a:off x="204" y="16633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U.S. (DC)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87" name="Rectangle 1023"/>
            <p:cNvSpPr>
              <a:spLocks noChangeArrowheads="1"/>
            </p:cNvSpPr>
            <p:nvPr/>
          </p:nvSpPr>
          <p:spPr bwMode="auto">
            <a:xfrm>
              <a:off x="792" y="16633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U.S. (FL)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88" name="Rectangle 1024"/>
            <p:cNvSpPr>
              <a:spLocks noChangeArrowheads="1"/>
            </p:cNvSpPr>
            <p:nvPr/>
          </p:nvSpPr>
          <p:spPr bwMode="auto">
            <a:xfrm>
              <a:off x="1409" y="16633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Ernest Pusey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89" name="Rectangle 1025"/>
            <p:cNvSpPr>
              <a:spLocks noChangeArrowheads="1"/>
            </p:cNvSpPr>
            <p:nvPr/>
          </p:nvSpPr>
          <p:spPr bwMode="auto">
            <a:xfrm>
              <a:off x="2696" y="16633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May 5, 1895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90" name="Rectangle 1026"/>
            <p:cNvSpPr>
              <a:spLocks noChangeArrowheads="1"/>
            </p:cNvSpPr>
            <p:nvPr/>
          </p:nvSpPr>
          <p:spPr bwMode="auto">
            <a:xfrm>
              <a:off x="3361" y="16633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291" name="Rectangle 1027"/>
            <p:cNvSpPr>
              <a:spLocks noChangeArrowheads="1"/>
            </p:cNvSpPr>
            <p:nvPr/>
          </p:nvSpPr>
          <p:spPr bwMode="auto">
            <a:xfrm>
              <a:off x="3363" y="16633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111*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92" name="Rectangle 1028"/>
            <p:cNvSpPr>
              <a:spLocks noChangeArrowheads="1"/>
            </p:cNvSpPr>
            <p:nvPr/>
          </p:nvSpPr>
          <p:spPr bwMode="auto">
            <a:xfrm>
              <a:off x="3753" y="16633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5*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93" name="Rectangle 1029"/>
            <p:cNvSpPr>
              <a:spLocks noChangeArrowheads="1"/>
            </p:cNvSpPr>
            <p:nvPr/>
          </p:nvSpPr>
          <p:spPr bwMode="auto">
            <a:xfrm>
              <a:off x="4101" y="16633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94" name="Rectangle 1030"/>
            <p:cNvSpPr>
              <a:spLocks noChangeArrowheads="1"/>
            </p:cNvSpPr>
            <p:nvPr/>
          </p:nvSpPr>
          <p:spPr bwMode="auto">
            <a:xfrm>
              <a:off x="4376" y="16633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95" name="Rectangle 1031"/>
            <p:cNvSpPr>
              <a:spLocks noChangeArrowheads="1"/>
            </p:cNvSpPr>
            <p:nvPr/>
          </p:nvSpPr>
          <p:spPr bwMode="auto">
            <a:xfrm>
              <a:off x="4644" y="16633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Robert Young/Dan Kinske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96" name="Rectangle 1032"/>
            <p:cNvSpPr>
              <a:spLocks noChangeArrowheads="1"/>
            </p:cNvSpPr>
            <p:nvPr/>
          </p:nvSpPr>
          <p:spPr bwMode="auto">
            <a:xfrm>
              <a:off x="5967" y="16633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297" name="Rectangle 1033"/>
            <p:cNvSpPr>
              <a:spLocks noChangeArrowheads="1"/>
            </p:cNvSpPr>
            <p:nvPr/>
          </p:nvSpPr>
          <p:spPr bwMode="auto">
            <a:xfrm>
              <a:off x="6318" y="16633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298" name="Rectangle 1034"/>
            <p:cNvSpPr>
              <a:spLocks noChangeArrowheads="1"/>
            </p:cNvSpPr>
            <p:nvPr/>
          </p:nvSpPr>
          <p:spPr bwMode="auto">
            <a:xfrm>
              <a:off x="6959" y="16633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299" name="Rectangle 1035"/>
            <p:cNvSpPr>
              <a:spLocks noChangeArrowheads="1"/>
            </p:cNvSpPr>
            <p:nvPr/>
          </p:nvSpPr>
          <p:spPr bwMode="auto">
            <a:xfrm>
              <a:off x="7580" y="16633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00" name="Rectangle 1036"/>
            <p:cNvSpPr>
              <a:spLocks noChangeArrowheads="1"/>
            </p:cNvSpPr>
            <p:nvPr/>
          </p:nvSpPr>
          <p:spPr bwMode="auto">
            <a:xfrm>
              <a:off x="8061" y="16633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01" name="Rectangle 1037"/>
            <p:cNvSpPr>
              <a:spLocks noChangeArrowheads="1"/>
            </p:cNvSpPr>
            <p:nvPr/>
          </p:nvSpPr>
          <p:spPr bwMode="auto">
            <a:xfrm>
              <a:off x="8530" y="16633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40,548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02" name="Rectangle 1038"/>
            <p:cNvSpPr>
              <a:spLocks noChangeArrowheads="1"/>
            </p:cNvSpPr>
            <p:nvPr/>
          </p:nvSpPr>
          <p:spPr bwMode="auto">
            <a:xfrm>
              <a:off x="8856" y="16633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303" name="Rectangle 1039"/>
            <p:cNvSpPr>
              <a:spLocks noChangeArrowheads="1"/>
            </p:cNvSpPr>
            <p:nvPr/>
          </p:nvSpPr>
          <p:spPr bwMode="auto">
            <a:xfrm>
              <a:off x="6" y="16787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43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04" name="Rectangle 1040"/>
            <p:cNvSpPr>
              <a:spLocks noChangeArrowheads="1"/>
            </p:cNvSpPr>
            <p:nvPr/>
          </p:nvSpPr>
          <p:spPr bwMode="auto">
            <a:xfrm>
              <a:off x="204" y="16787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France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05" name="Rectangle 1041"/>
            <p:cNvSpPr>
              <a:spLocks noChangeArrowheads="1"/>
            </p:cNvSpPr>
            <p:nvPr/>
          </p:nvSpPr>
          <p:spPr bwMode="auto">
            <a:xfrm>
              <a:off x="792" y="16787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France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06" name="Rectangle 1042"/>
            <p:cNvSpPr>
              <a:spLocks noChangeArrowheads="1"/>
            </p:cNvSpPr>
            <p:nvPr/>
          </p:nvSpPr>
          <p:spPr bwMode="auto">
            <a:xfrm>
              <a:off x="1409" y="16787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Constance Cariou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07" name="Rectangle 1043"/>
            <p:cNvSpPr>
              <a:spLocks noChangeArrowheads="1"/>
            </p:cNvSpPr>
            <p:nvPr/>
          </p:nvSpPr>
          <p:spPr bwMode="auto">
            <a:xfrm>
              <a:off x="2696" y="16787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May 8, 1895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08" name="Rectangle 1044"/>
            <p:cNvSpPr>
              <a:spLocks noChangeArrowheads="1"/>
            </p:cNvSpPr>
            <p:nvPr/>
          </p:nvSpPr>
          <p:spPr bwMode="auto">
            <a:xfrm>
              <a:off x="3361" y="16787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309" name="Rectangle 1045"/>
            <p:cNvSpPr>
              <a:spLocks noChangeArrowheads="1"/>
            </p:cNvSpPr>
            <p:nvPr/>
          </p:nvSpPr>
          <p:spPr bwMode="auto">
            <a:xfrm>
              <a:off x="3363" y="16787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111*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10" name="Rectangle 1046"/>
            <p:cNvSpPr>
              <a:spLocks noChangeArrowheads="1"/>
            </p:cNvSpPr>
            <p:nvPr/>
          </p:nvSpPr>
          <p:spPr bwMode="auto">
            <a:xfrm>
              <a:off x="3753" y="16787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2*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11" name="Rectangle 1047"/>
            <p:cNvSpPr>
              <a:spLocks noChangeArrowheads="1"/>
            </p:cNvSpPr>
            <p:nvPr/>
          </p:nvSpPr>
          <p:spPr bwMode="auto">
            <a:xfrm>
              <a:off x="4101" y="16787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12" name="Rectangle 1048"/>
            <p:cNvSpPr>
              <a:spLocks noChangeArrowheads="1"/>
            </p:cNvSpPr>
            <p:nvPr/>
          </p:nvSpPr>
          <p:spPr bwMode="auto">
            <a:xfrm>
              <a:off x="4376" y="16787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13" name="Rectangle 1049"/>
            <p:cNvSpPr>
              <a:spLocks noChangeArrowheads="1"/>
            </p:cNvSpPr>
            <p:nvPr/>
          </p:nvSpPr>
          <p:spPr bwMode="auto">
            <a:xfrm>
              <a:off x="4644" y="16787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Laurent Toussaint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14" name="Rectangle 1050"/>
            <p:cNvSpPr>
              <a:spLocks noChangeArrowheads="1"/>
            </p:cNvSpPr>
            <p:nvPr/>
          </p:nvSpPr>
          <p:spPr bwMode="auto">
            <a:xfrm>
              <a:off x="5967" y="16787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315" name="Rectangle 1051"/>
            <p:cNvSpPr>
              <a:spLocks noChangeArrowheads="1"/>
            </p:cNvSpPr>
            <p:nvPr/>
          </p:nvSpPr>
          <p:spPr bwMode="auto">
            <a:xfrm>
              <a:off x="6318" y="16787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316" name="Rectangle 1052"/>
            <p:cNvSpPr>
              <a:spLocks noChangeArrowheads="1"/>
            </p:cNvSpPr>
            <p:nvPr/>
          </p:nvSpPr>
          <p:spPr bwMode="auto">
            <a:xfrm>
              <a:off x="6959" y="16787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317" name="Rectangle 1053"/>
            <p:cNvSpPr>
              <a:spLocks noChangeArrowheads="1"/>
            </p:cNvSpPr>
            <p:nvPr/>
          </p:nvSpPr>
          <p:spPr bwMode="auto">
            <a:xfrm>
              <a:off x="7580" y="16787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18" name="Rectangle 1054"/>
            <p:cNvSpPr>
              <a:spLocks noChangeArrowheads="1"/>
            </p:cNvSpPr>
            <p:nvPr/>
          </p:nvSpPr>
          <p:spPr bwMode="auto">
            <a:xfrm>
              <a:off x="8061" y="16787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19" name="Rectangle 1055"/>
            <p:cNvSpPr>
              <a:spLocks noChangeArrowheads="1"/>
            </p:cNvSpPr>
            <p:nvPr/>
          </p:nvSpPr>
          <p:spPr bwMode="auto">
            <a:xfrm>
              <a:off x="8530" y="16787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40,545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20" name="Rectangle 1056"/>
            <p:cNvSpPr>
              <a:spLocks noChangeArrowheads="1"/>
            </p:cNvSpPr>
            <p:nvPr/>
          </p:nvSpPr>
          <p:spPr bwMode="auto">
            <a:xfrm>
              <a:off x="8856" y="16787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321" name="Rectangle 1057"/>
            <p:cNvSpPr>
              <a:spLocks noChangeArrowheads="1"/>
            </p:cNvSpPr>
            <p:nvPr/>
          </p:nvSpPr>
          <p:spPr bwMode="auto">
            <a:xfrm>
              <a:off x="6" y="16941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44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22" name="Rectangle 1058"/>
            <p:cNvSpPr>
              <a:spLocks noChangeArrowheads="1"/>
            </p:cNvSpPr>
            <p:nvPr/>
          </p:nvSpPr>
          <p:spPr bwMode="auto">
            <a:xfrm>
              <a:off x="204" y="16941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Sweden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23" name="Rectangle 1059"/>
            <p:cNvSpPr>
              <a:spLocks noChangeArrowheads="1"/>
            </p:cNvSpPr>
            <p:nvPr/>
          </p:nvSpPr>
          <p:spPr bwMode="auto">
            <a:xfrm>
              <a:off x="792" y="16941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Sweden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24" name="Rectangle 1060"/>
            <p:cNvSpPr>
              <a:spLocks noChangeArrowheads="1"/>
            </p:cNvSpPr>
            <p:nvPr/>
          </p:nvSpPr>
          <p:spPr bwMode="auto">
            <a:xfrm>
              <a:off x="1409" y="16941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Astrid Zachrison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25" name="Rectangle 1061"/>
            <p:cNvSpPr>
              <a:spLocks noChangeArrowheads="1"/>
            </p:cNvSpPr>
            <p:nvPr/>
          </p:nvSpPr>
          <p:spPr bwMode="auto">
            <a:xfrm>
              <a:off x="2696" y="16941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May 15, 1895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26" name="Rectangle 1062"/>
            <p:cNvSpPr>
              <a:spLocks noChangeArrowheads="1"/>
            </p:cNvSpPr>
            <p:nvPr/>
          </p:nvSpPr>
          <p:spPr bwMode="auto">
            <a:xfrm>
              <a:off x="3361" y="16941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327" name="Rectangle 1063"/>
            <p:cNvSpPr>
              <a:spLocks noChangeArrowheads="1"/>
            </p:cNvSpPr>
            <p:nvPr/>
          </p:nvSpPr>
          <p:spPr bwMode="auto">
            <a:xfrm>
              <a:off x="3363" y="16941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110*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28" name="Rectangle 1064"/>
            <p:cNvSpPr>
              <a:spLocks noChangeArrowheads="1"/>
            </p:cNvSpPr>
            <p:nvPr/>
          </p:nvSpPr>
          <p:spPr bwMode="auto">
            <a:xfrm>
              <a:off x="3753" y="16941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360*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29" name="Rectangle 1065"/>
            <p:cNvSpPr>
              <a:spLocks noChangeArrowheads="1"/>
            </p:cNvSpPr>
            <p:nvPr/>
          </p:nvSpPr>
          <p:spPr bwMode="auto">
            <a:xfrm>
              <a:off x="4101" y="16941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30" name="Rectangle 1066"/>
            <p:cNvSpPr>
              <a:spLocks noChangeArrowheads="1"/>
            </p:cNvSpPr>
            <p:nvPr/>
          </p:nvSpPr>
          <p:spPr bwMode="auto">
            <a:xfrm>
              <a:off x="4376" y="16941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31" name="Rectangle 1067"/>
            <p:cNvSpPr>
              <a:spLocks noChangeArrowheads="1"/>
            </p:cNvSpPr>
            <p:nvPr/>
          </p:nvSpPr>
          <p:spPr bwMode="auto">
            <a:xfrm>
              <a:off x="4644" y="16941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Foti Tillo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32" name="Rectangle 1068"/>
            <p:cNvSpPr>
              <a:spLocks noChangeArrowheads="1"/>
            </p:cNvSpPr>
            <p:nvPr/>
          </p:nvSpPr>
          <p:spPr bwMode="auto">
            <a:xfrm>
              <a:off x="5967" y="16941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333" name="Rectangle 1069"/>
            <p:cNvSpPr>
              <a:spLocks noChangeArrowheads="1"/>
            </p:cNvSpPr>
            <p:nvPr/>
          </p:nvSpPr>
          <p:spPr bwMode="auto">
            <a:xfrm>
              <a:off x="6318" y="16941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334" name="Rectangle 1070"/>
            <p:cNvSpPr>
              <a:spLocks noChangeArrowheads="1"/>
            </p:cNvSpPr>
            <p:nvPr/>
          </p:nvSpPr>
          <p:spPr bwMode="auto">
            <a:xfrm>
              <a:off x="6959" y="16941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335" name="Rectangle 1071"/>
            <p:cNvSpPr>
              <a:spLocks noChangeArrowheads="1"/>
            </p:cNvSpPr>
            <p:nvPr/>
          </p:nvSpPr>
          <p:spPr bwMode="auto">
            <a:xfrm>
              <a:off x="7580" y="16941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36" name="Rectangle 1072"/>
            <p:cNvSpPr>
              <a:spLocks noChangeArrowheads="1"/>
            </p:cNvSpPr>
            <p:nvPr/>
          </p:nvSpPr>
          <p:spPr bwMode="auto">
            <a:xfrm>
              <a:off x="8061" y="16941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37" name="Rectangle 1073"/>
            <p:cNvSpPr>
              <a:spLocks noChangeArrowheads="1"/>
            </p:cNvSpPr>
            <p:nvPr/>
          </p:nvSpPr>
          <p:spPr bwMode="auto">
            <a:xfrm>
              <a:off x="8530" y="16941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40,538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38" name="Rectangle 1074"/>
            <p:cNvSpPr>
              <a:spLocks noChangeArrowheads="1"/>
            </p:cNvSpPr>
            <p:nvPr/>
          </p:nvSpPr>
          <p:spPr bwMode="auto">
            <a:xfrm>
              <a:off x="8856" y="16941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339" name="Rectangle 1075"/>
            <p:cNvSpPr>
              <a:spLocks noChangeArrowheads="1"/>
            </p:cNvSpPr>
            <p:nvPr/>
          </p:nvSpPr>
          <p:spPr bwMode="auto">
            <a:xfrm>
              <a:off x="6" y="17095"/>
              <a:ext cx="19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45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40" name="Rectangle 1076"/>
            <p:cNvSpPr>
              <a:spLocks noChangeArrowheads="1"/>
            </p:cNvSpPr>
            <p:nvPr/>
          </p:nvSpPr>
          <p:spPr bwMode="auto">
            <a:xfrm>
              <a:off x="204" y="17095"/>
              <a:ext cx="5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Canada (PEI)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41" name="Rectangle 1077"/>
            <p:cNvSpPr>
              <a:spLocks noChangeArrowheads="1"/>
            </p:cNvSpPr>
            <p:nvPr/>
          </p:nvSpPr>
          <p:spPr bwMode="auto">
            <a:xfrm>
              <a:off x="792" y="17095"/>
              <a:ext cx="61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U.S. (NH)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42" name="Rectangle 1078"/>
            <p:cNvSpPr>
              <a:spLocks noChangeArrowheads="1"/>
            </p:cNvSpPr>
            <p:nvPr/>
          </p:nvSpPr>
          <p:spPr bwMode="auto">
            <a:xfrm>
              <a:off x="1409" y="17095"/>
              <a:ext cx="128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Mary Josephine Ray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43" name="Rectangle 1079"/>
            <p:cNvSpPr>
              <a:spLocks noChangeArrowheads="1"/>
            </p:cNvSpPr>
            <p:nvPr/>
          </p:nvSpPr>
          <p:spPr bwMode="auto">
            <a:xfrm>
              <a:off x="2696" y="17095"/>
              <a:ext cx="66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May 17, 1895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44" name="Rectangle 1080"/>
            <p:cNvSpPr>
              <a:spLocks noChangeArrowheads="1"/>
            </p:cNvSpPr>
            <p:nvPr/>
          </p:nvSpPr>
          <p:spPr bwMode="auto">
            <a:xfrm>
              <a:off x="3361" y="17095"/>
              <a:ext cx="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345" name="Rectangle 1081"/>
            <p:cNvSpPr>
              <a:spLocks noChangeArrowheads="1"/>
            </p:cNvSpPr>
            <p:nvPr/>
          </p:nvSpPr>
          <p:spPr bwMode="auto">
            <a:xfrm>
              <a:off x="3363" y="17095"/>
              <a:ext cx="3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110*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46" name="Rectangle 1082"/>
            <p:cNvSpPr>
              <a:spLocks noChangeArrowheads="1"/>
            </p:cNvSpPr>
            <p:nvPr/>
          </p:nvSpPr>
          <p:spPr bwMode="auto">
            <a:xfrm>
              <a:off x="3753" y="17095"/>
              <a:ext cx="34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358*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47" name="Rectangle 1083"/>
            <p:cNvSpPr>
              <a:spLocks noChangeArrowheads="1"/>
            </p:cNvSpPr>
            <p:nvPr/>
          </p:nvSpPr>
          <p:spPr bwMode="auto">
            <a:xfrm>
              <a:off x="4101" y="17095"/>
              <a:ext cx="275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48" name="Rectangle 1084"/>
            <p:cNvSpPr>
              <a:spLocks noChangeArrowheads="1"/>
            </p:cNvSpPr>
            <p:nvPr/>
          </p:nvSpPr>
          <p:spPr bwMode="auto">
            <a:xfrm>
              <a:off x="4376" y="17095"/>
              <a:ext cx="26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49" name="Rectangle 1085"/>
            <p:cNvSpPr>
              <a:spLocks noChangeArrowheads="1"/>
            </p:cNvSpPr>
            <p:nvPr/>
          </p:nvSpPr>
          <p:spPr bwMode="auto">
            <a:xfrm>
              <a:off x="4644" y="17095"/>
              <a:ext cx="168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Emily Schoenhofen/Robert Young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50" name="Rectangle 1086"/>
            <p:cNvSpPr>
              <a:spLocks noChangeArrowheads="1"/>
            </p:cNvSpPr>
            <p:nvPr/>
          </p:nvSpPr>
          <p:spPr bwMode="auto">
            <a:xfrm>
              <a:off x="6330" y="17095"/>
              <a:ext cx="64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351" name="Rectangle 1087"/>
            <p:cNvSpPr>
              <a:spLocks noChangeArrowheads="1"/>
            </p:cNvSpPr>
            <p:nvPr/>
          </p:nvSpPr>
          <p:spPr bwMode="auto">
            <a:xfrm>
              <a:off x="6971" y="17095"/>
              <a:ext cx="62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352" name="Rectangle 1088"/>
            <p:cNvSpPr>
              <a:spLocks noChangeArrowheads="1"/>
            </p:cNvSpPr>
            <p:nvPr/>
          </p:nvSpPr>
          <p:spPr bwMode="auto">
            <a:xfrm>
              <a:off x="7592" y="17095"/>
              <a:ext cx="48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53" name="Rectangle 1089"/>
            <p:cNvSpPr>
              <a:spLocks noChangeArrowheads="1"/>
            </p:cNvSpPr>
            <p:nvPr/>
          </p:nvSpPr>
          <p:spPr bwMode="auto">
            <a:xfrm>
              <a:off x="8073" y="17095"/>
              <a:ext cx="469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54" name="Rectangle 1090"/>
            <p:cNvSpPr>
              <a:spLocks noChangeArrowheads="1"/>
            </p:cNvSpPr>
            <p:nvPr/>
          </p:nvSpPr>
          <p:spPr bwMode="auto">
            <a:xfrm>
              <a:off x="8542" y="17095"/>
              <a:ext cx="32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40,536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55" name="Rectangle 1091"/>
            <p:cNvSpPr>
              <a:spLocks noChangeArrowheads="1"/>
            </p:cNvSpPr>
            <p:nvPr/>
          </p:nvSpPr>
          <p:spPr bwMode="auto">
            <a:xfrm>
              <a:off x="8868" y="17095"/>
              <a:ext cx="767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356" name="Rectangle 1092"/>
            <p:cNvSpPr>
              <a:spLocks noChangeArrowheads="1"/>
            </p:cNvSpPr>
            <p:nvPr/>
          </p:nvSpPr>
          <p:spPr bwMode="auto">
            <a:xfrm>
              <a:off x="6" y="17825"/>
              <a:ext cx="19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46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57" name="Rectangle 1093"/>
            <p:cNvSpPr>
              <a:spLocks noChangeArrowheads="1"/>
            </p:cNvSpPr>
            <p:nvPr/>
          </p:nvSpPr>
          <p:spPr bwMode="auto">
            <a:xfrm>
              <a:off x="204" y="17825"/>
              <a:ext cx="5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U.S. (IA)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58" name="Rectangle 1094"/>
            <p:cNvSpPr>
              <a:spLocks noChangeArrowheads="1"/>
            </p:cNvSpPr>
            <p:nvPr/>
          </p:nvSpPr>
          <p:spPr bwMode="auto">
            <a:xfrm>
              <a:off x="792" y="17825"/>
              <a:ext cx="61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U.S. (IA)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59" name="Rectangle 1095"/>
            <p:cNvSpPr>
              <a:spLocks noChangeArrowheads="1"/>
            </p:cNvSpPr>
            <p:nvPr/>
          </p:nvSpPr>
          <p:spPr bwMode="auto">
            <a:xfrm>
              <a:off x="1409" y="17825"/>
              <a:ext cx="128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Emma Carroll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60" name="Rectangle 1096"/>
            <p:cNvSpPr>
              <a:spLocks noChangeArrowheads="1"/>
            </p:cNvSpPr>
            <p:nvPr/>
          </p:nvSpPr>
          <p:spPr bwMode="auto">
            <a:xfrm>
              <a:off x="2696" y="17825"/>
              <a:ext cx="66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May 18, 1895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61" name="Rectangle 1097"/>
            <p:cNvSpPr>
              <a:spLocks noChangeArrowheads="1"/>
            </p:cNvSpPr>
            <p:nvPr/>
          </p:nvSpPr>
          <p:spPr bwMode="auto">
            <a:xfrm>
              <a:off x="3361" y="17825"/>
              <a:ext cx="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362" name="Rectangle 1098"/>
            <p:cNvSpPr>
              <a:spLocks noChangeArrowheads="1"/>
            </p:cNvSpPr>
            <p:nvPr/>
          </p:nvSpPr>
          <p:spPr bwMode="auto">
            <a:xfrm>
              <a:off x="3363" y="17825"/>
              <a:ext cx="3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110*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63" name="Rectangle 1099"/>
            <p:cNvSpPr>
              <a:spLocks noChangeArrowheads="1"/>
            </p:cNvSpPr>
            <p:nvPr/>
          </p:nvSpPr>
          <p:spPr bwMode="auto">
            <a:xfrm>
              <a:off x="3753" y="17825"/>
              <a:ext cx="34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357*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64" name="Rectangle 1100"/>
            <p:cNvSpPr>
              <a:spLocks noChangeArrowheads="1"/>
            </p:cNvSpPr>
            <p:nvPr/>
          </p:nvSpPr>
          <p:spPr bwMode="auto">
            <a:xfrm>
              <a:off x="4101" y="17825"/>
              <a:ext cx="275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65" name="Rectangle 1101"/>
            <p:cNvSpPr>
              <a:spLocks noChangeArrowheads="1"/>
            </p:cNvSpPr>
            <p:nvPr/>
          </p:nvSpPr>
          <p:spPr bwMode="auto">
            <a:xfrm>
              <a:off x="4376" y="17825"/>
              <a:ext cx="26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66" name="Rectangle 1102"/>
            <p:cNvSpPr>
              <a:spLocks noChangeArrowheads="1"/>
            </p:cNvSpPr>
            <p:nvPr/>
          </p:nvSpPr>
          <p:spPr bwMode="auto">
            <a:xfrm>
              <a:off x="4644" y="17825"/>
              <a:ext cx="168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Robert Young/Emily Schoenhofen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67" name="Rectangle 1103"/>
            <p:cNvSpPr>
              <a:spLocks noChangeArrowheads="1"/>
            </p:cNvSpPr>
            <p:nvPr/>
          </p:nvSpPr>
          <p:spPr bwMode="auto">
            <a:xfrm>
              <a:off x="6330" y="17825"/>
              <a:ext cx="64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368" name="Rectangle 1104"/>
            <p:cNvSpPr>
              <a:spLocks noChangeArrowheads="1"/>
            </p:cNvSpPr>
            <p:nvPr/>
          </p:nvSpPr>
          <p:spPr bwMode="auto">
            <a:xfrm>
              <a:off x="6971" y="17825"/>
              <a:ext cx="62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369" name="Rectangle 1105"/>
            <p:cNvSpPr>
              <a:spLocks noChangeArrowheads="1"/>
            </p:cNvSpPr>
            <p:nvPr/>
          </p:nvSpPr>
          <p:spPr bwMode="auto">
            <a:xfrm>
              <a:off x="7592" y="17825"/>
              <a:ext cx="48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70" name="Rectangle 1106"/>
            <p:cNvSpPr>
              <a:spLocks noChangeArrowheads="1"/>
            </p:cNvSpPr>
            <p:nvPr/>
          </p:nvSpPr>
          <p:spPr bwMode="auto">
            <a:xfrm>
              <a:off x="8073" y="17825"/>
              <a:ext cx="469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71" name="Rectangle 1107"/>
            <p:cNvSpPr>
              <a:spLocks noChangeArrowheads="1"/>
            </p:cNvSpPr>
            <p:nvPr/>
          </p:nvSpPr>
          <p:spPr bwMode="auto">
            <a:xfrm>
              <a:off x="8542" y="17825"/>
              <a:ext cx="32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40,535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72" name="Rectangle 1108"/>
            <p:cNvSpPr>
              <a:spLocks noChangeArrowheads="1"/>
            </p:cNvSpPr>
            <p:nvPr/>
          </p:nvSpPr>
          <p:spPr bwMode="auto">
            <a:xfrm>
              <a:off x="8868" y="17825"/>
              <a:ext cx="767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373" name="Rectangle 1109"/>
            <p:cNvSpPr>
              <a:spLocks noChangeArrowheads="1"/>
            </p:cNvSpPr>
            <p:nvPr/>
          </p:nvSpPr>
          <p:spPr bwMode="auto">
            <a:xfrm>
              <a:off x="6" y="18555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47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74" name="Rectangle 1110"/>
            <p:cNvSpPr>
              <a:spLocks noChangeArrowheads="1"/>
            </p:cNvSpPr>
            <p:nvPr/>
          </p:nvSpPr>
          <p:spPr bwMode="auto">
            <a:xfrm>
              <a:off x="204" y="18555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Canada (Ont)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75" name="Rectangle 1111"/>
            <p:cNvSpPr>
              <a:spLocks noChangeArrowheads="1"/>
            </p:cNvSpPr>
            <p:nvPr/>
          </p:nvSpPr>
          <p:spPr bwMode="auto">
            <a:xfrm>
              <a:off x="792" y="18555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U.S. (NY)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76" name="Rectangle 1112"/>
            <p:cNvSpPr>
              <a:spLocks noChangeArrowheads="1"/>
            </p:cNvSpPr>
            <p:nvPr/>
          </p:nvSpPr>
          <p:spPr bwMode="auto">
            <a:xfrm>
              <a:off x="1409" y="18555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Fanny Adler Greenberg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77" name="Rectangle 1113"/>
            <p:cNvSpPr>
              <a:spLocks noChangeArrowheads="1"/>
            </p:cNvSpPr>
            <p:nvPr/>
          </p:nvSpPr>
          <p:spPr bwMode="auto">
            <a:xfrm>
              <a:off x="2696" y="18555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May 24, 1895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78" name="Rectangle 1114"/>
            <p:cNvSpPr>
              <a:spLocks noChangeArrowheads="1"/>
            </p:cNvSpPr>
            <p:nvPr/>
          </p:nvSpPr>
          <p:spPr bwMode="auto">
            <a:xfrm>
              <a:off x="3361" y="18555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379" name="Rectangle 1115"/>
            <p:cNvSpPr>
              <a:spLocks noChangeArrowheads="1"/>
            </p:cNvSpPr>
            <p:nvPr/>
          </p:nvSpPr>
          <p:spPr bwMode="auto">
            <a:xfrm>
              <a:off x="3363" y="18555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110*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80" name="Rectangle 1116"/>
            <p:cNvSpPr>
              <a:spLocks noChangeArrowheads="1"/>
            </p:cNvSpPr>
            <p:nvPr/>
          </p:nvSpPr>
          <p:spPr bwMode="auto">
            <a:xfrm>
              <a:off x="3753" y="18555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351*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81" name="Rectangle 1117"/>
            <p:cNvSpPr>
              <a:spLocks noChangeArrowheads="1"/>
            </p:cNvSpPr>
            <p:nvPr/>
          </p:nvSpPr>
          <p:spPr bwMode="auto">
            <a:xfrm>
              <a:off x="4101" y="18555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82" name="Rectangle 1118"/>
            <p:cNvSpPr>
              <a:spLocks noChangeArrowheads="1"/>
            </p:cNvSpPr>
            <p:nvPr/>
          </p:nvSpPr>
          <p:spPr bwMode="auto">
            <a:xfrm>
              <a:off x="4376" y="18555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83" name="Rectangle 1119"/>
            <p:cNvSpPr>
              <a:spLocks noChangeArrowheads="1"/>
            </p:cNvSpPr>
            <p:nvPr/>
          </p:nvSpPr>
          <p:spPr bwMode="auto">
            <a:xfrm>
              <a:off x="4644" y="18555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Steve Coles/Robert Young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84" name="Rectangle 1120"/>
            <p:cNvSpPr>
              <a:spLocks noChangeArrowheads="1"/>
            </p:cNvSpPr>
            <p:nvPr/>
          </p:nvSpPr>
          <p:spPr bwMode="auto">
            <a:xfrm>
              <a:off x="5967" y="18555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385" name="Rectangle 1121"/>
            <p:cNvSpPr>
              <a:spLocks noChangeArrowheads="1"/>
            </p:cNvSpPr>
            <p:nvPr/>
          </p:nvSpPr>
          <p:spPr bwMode="auto">
            <a:xfrm>
              <a:off x="6318" y="18555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386" name="Rectangle 1122"/>
            <p:cNvSpPr>
              <a:spLocks noChangeArrowheads="1"/>
            </p:cNvSpPr>
            <p:nvPr/>
          </p:nvSpPr>
          <p:spPr bwMode="auto">
            <a:xfrm>
              <a:off x="6959" y="18555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387" name="Rectangle 1123"/>
            <p:cNvSpPr>
              <a:spLocks noChangeArrowheads="1"/>
            </p:cNvSpPr>
            <p:nvPr/>
          </p:nvSpPr>
          <p:spPr bwMode="auto">
            <a:xfrm>
              <a:off x="7580" y="18555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88" name="Rectangle 1124"/>
            <p:cNvSpPr>
              <a:spLocks noChangeArrowheads="1"/>
            </p:cNvSpPr>
            <p:nvPr/>
          </p:nvSpPr>
          <p:spPr bwMode="auto">
            <a:xfrm>
              <a:off x="8061" y="18555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89" name="Rectangle 1125"/>
            <p:cNvSpPr>
              <a:spLocks noChangeArrowheads="1"/>
            </p:cNvSpPr>
            <p:nvPr/>
          </p:nvSpPr>
          <p:spPr bwMode="auto">
            <a:xfrm>
              <a:off x="8530" y="18555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40,529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90" name="Rectangle 1126"/>
            <p:cNvSpPr>
              <a:spLocks noChangeArrowheads="1"/>
            </p:cNvSpPr>
            <p:nvPr/>
          </p:nvSpPr>
          <p:spPr bwMode="auto">
            <a:xfrm>
              <a:off x="8856" y="18555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391" name="Rectangle 1127"/>
            <p:cNvSpPr>
              <a:spLocks noChangeArrowheads="1"/>
            </p:cNvSpPr>
            <p:nvPr/>
          </p:nvSpPr>
          <p:spPr bwMode="auto">
            <a:xfrm>
              <a:off x="6" y="18709"/>
              <a:ext cx="19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48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92" name="Rectangle 1128"/>
            <p:cNvSpPr>
              <a:spLocks noChangeArrowheads="1"/>
            </p:cNvSpPr>
            <p:nvPr/>
          </p:nvSpPr>
          <p:spPr bwMode="auto">
            <a:xfrm>
              <a:off x="204" y="18709"/>
              <a:ext cx="58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Japan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93" name="Rectangle 1129"/>
            <p:cNvSpPr>
              <a:spLocks noChangeArrowheads="1"/>
            </p:cNvSpPr>
            <p:nvPr/>
          </p:nvSpPr>
          <p:spPr bwMode="auto">
            <a:xfrm>
              <a:off x="792" y="18709"/>
              <a:ext cx="617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Japan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94" name="Rectangle 1130"/>
            <p:cNvSpPr>
              <a:spLocks noChangeArrowheads="1"/>
            </p:cNvSpPr>
            <p:nvPr/>
          </p:nvSpPr>
          <p:spPr bwMode="auto">
            <a:xfrm>
              <a:off x="1409" y="18709"/>
              <a:ext cx="1287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Suhe Yamada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95" name="Rectangle 1131"/>
            <p:cNvSpPr>
              <a:spLocks noChangeArrowheads="1"/>
            </p:cNvSpPr>
            <p:nvPr/>
          </p:nvSpPr>
          <p:spPr bwMode="auto">
            <a:xfrm>
              <a:off x="2696" y="18709"/>
              <a:ext cx="666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June 5, 1895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96" name="Rectangle 1132"/>
            <p:cNvSpPr>
              <a:spLocks noChangeArrowheads="1"/>
            </p:cNvSpPr>
            <p:nvPr/>
          </p:nvSpPr>
          <p:spPr bwMode="auto">
            <a:xfrm>
              <a:off x="3361" y="18709"/>
              <a:ext cx="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397" name="Rectangle 1133"/>
            <p:cNvSpPr>
              <a:spLocks noChangeArrowheads="1"/>
            </p:cNvSpPr>
            <p:nvPr/>
          </p:nvSpPr>
          <p:spPr bwMode="auto">
            <a:xfrm>
              <a:off x="3363" y="18709"/>
              <a:ext cx="390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110*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98" name="Rectangle 1134"/>
            <p:cNvSpPr>
              <a:spLocks noChangeArrowheads="1"/>
            </p:cNvSpPr>
            <p:nvPr/>
          </p:nvSpPr>
          <p:spPr bwMode="auto">
            <a:xfrm>
              <a:off x="3753" y="18709"/>
              <a:ext cx="34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339*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99" name="Rectangle 1135"/>
            <p:cNvSpPr>
              <a:spLocks noChangeArrowheads="1"/>
            </p:cNvSpPr>
            <p:nvPr/>
          </p:nvSpPr>
          <p:spPr bwMode="auto">
            <a:xfrm>
              <a:off x="4101" y="18709"/>
              <a:ext cx="275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00" name="Rectangle 1136"/>
            <p:cNvSpPr>
              <a:spLocks noChangeArrowheads="1"/>
            </p:cNvSpPr>
            <p:nvPr/>
          </p:nvSpPr>
          <p:spPr bwMode="auto">
            <a:xfrm>
              <a:off x="4376" y="18709"/>
              <a:ext cx="26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01" name="Rectangle 1137"/>
            <p:cNvSpPr>
              <a:spLocks noChangeArrowheads="1"/>
            </p:cNvSpPr>
            <p:nvPr/>
          </p:nvSpPr>
          <p:spPr bwMode="auto">
            <a:xfrm>
              <a:off x="4644" y="18709"/>
              <a:ext cx="1323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MHW, Japan/Ken Matsuoka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02" name="Rectangle 1138"/>
            <p:cNvSpPr>
              <a:spLocks noChangeArrowheads="1"/>
            </p:cNvSpPr>
            <p:nvPr/>
          </p:nvSpPr>
          <p:spPr bwMode="auto">
            <a:xfrm>
              <a:off x="5967" y="18709"/>
              <a:ext cx="35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403" name="Rectangle 1139"/>
            <p:cNvSpPr>
              <a:spLocks noChangeArrowheads="1"/>
            </p:cNvSpPr>
            <p:nvPr/>
          </p:nvSpPr>
          <p:spPr bwMode="auto">
            <a:xfrm>
              <a:off x="6318" y="18709"/>
              <a:ext cx="64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404" name="Rectangle 1140"/>
            <p:cNvSpPr>
              <a:spLocks noChangeArrowheads="1"/>
            </p:cNvSpPr>
            <p:nvPr/>
          </p:nvSpPr>
          <p:spPr bwMode="auto">
            <a:xfrm>
              <a:off x="6959" y="18709"/>
              <a:ext cx="62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405" name="Rectangle 1141"/>
            <p:cNvSpPr>
              <a:spLocks noChangeArrowheads="1"/>
            </p:cNvSpPr>
            <p:nvPr/>
          </p:nvSpPr>
          <p:spPr bwMode="auto">
            <a:xfrm>
              <a:off x="7580" y="18709"/>
              <a:ext cx="48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06" name="Rectangle 1142"/>
            <p:cNvSpPr>
              <a:spLocks noChangeArrowheads="1"/>
            </p:cNvSpPr>
            <p:nvPr/>
          </p:nvSpPr>
          <p:spPr bwMode="auto">
            <a:xfrm>
              <a:off x="8061" y="18709"/>
              <a:ext cx="469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07" name="Rectangle 1143"/>
            <p:cNvSpPr>
              <a:spLocks noChangeArrowheads="1"/>
            </p:cNvSpPr>
            <p:nvPr/>
          </p:nvSpPr>
          <p:spPr bwMode="auto">
            <a:xfrm>
              <a:off x="8530" y="18709"/>
              <a:ext cx="326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40,517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08" name="Rectangle 1144"/>
            <p:cNvSpPr>
              <a:spLocks noChangeArrowheads="1"/>
            </p:cNvSpPr>
            <p:nvPr/>
          </p:nvSpPr>
          <p:spPr bwMode="auto">
            <a:xfrm>
              <a:off x="8856" y="18709"/>
              <a:ext cx="7678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409" name="Rectangle 1145"/>
            <p:cNvSpPr>
              <a:spLocks noChangeArrowheads="1"/>
            </p:cNvSpPr>
            <p:nvPr/>
          </p:nvSpPr>
          <p:spPr bwMode="auto">
            <a:xfrm>
              <a:off x="6" y="18959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49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10" name="Rectangle 1146"/>
            <p:cNvSpPr>
              <a:spLocks noChangeArrowheads="1"/>
            </p:cNvSpPr>
            <p:nvPr/>
          </p:nvSpPr>
          <p:spPr bwMode="auto">
            <a:xfrm>
              <a:off x="204" y="18959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Japan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11" name="Rectangle 1147"/>
            <p:cNvSpPr>
              <a:spLocks noChangeArrowheads="1"/>
            </p:cNvSpPr>
            <p:nvPr/>
          </p:nvSpPr>
          <p:spPr bwMode="auto">
            <a:xfrm>
              <a:off x="792" y="18959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Japan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12" name="Rectangle 1148"/>
            <p:cNvSpPr>
              <a:spLocks noChangeArrowheads="1"/>
            </p:cNvSpPr>
            <p:nvPr/>
          </p:nvSpPr>
          <p:spPr bwMode="auto">
            <a:xfrm>
              <a:off x="1409" y="18959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Nijiro Tokuda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13" name="Rectangle 1149"/>
            <p:cNvSpPr>
              <a:spLocks noChangeArrowheads="1"/>
            </p:cNvSpPr>
            <p:nvPr/>
          </p:nvSpPr>
          <p:spPr bwMode="auto">
            <a:xfrm>
              <a:off x="2696" y="18959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June 10, 1895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14" name="Rectangle 1150"/>
            <p:cNvSpPr>
              <a:spLocks noChangeArrowheads="1"/>
            </p:cNvSpPr>
            <p:nvPr/>
          </p:nvSpPr>
          <p:spPr bwMode="auto">
            <a:xfrm>
              <a:off x="3361" y="18959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415" name="Rectangle 1151"/>
            <p:cNvSpPr>
              <a:spLocks noChangeArrowheads="1"/>
            </p:cNvSpPr>
            <p:nvPr/>
          </p:nvSpPr>
          <p:spPr bwMode="auto">
            <a:xfrm>
              <a:off x="3363" y="18959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110*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16" name="Rectangle 1152"/>
            <p:cNvSpPr>
              <a:spLocks noChangeArrowheads="1"/>
            </p:cNvSpPr>
            <p:nvPr/>
          </p:nvSpPr>
          <p:spPr bwMode="auto">
            <a:xfrm>
              <a:off x="3753" y="18959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334*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17" name="Rectangle 1153"/>
            <p:cNvSpPr>
              <a:spLocks noChangeArrowheads="1"/>
            </p:cNvSpPr>
            <p:nvPr/>
          </p:nvSpPr>
          <p:spPr bwMode="auto">
            <a:xfrm>
              <a:off x="4101" y="18959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18" name="Rectangle 1154"/>
            <p:cNvSpPr>
              <a:spLocks noChangeArrowheads="1"/>
            </p:cNvSpPr>
            <p:nvPr/>
          </p:nvSpPr>
          <p:spPr bwMode="auto">
            <a:xfrm>
              <a:off x="4376" y="18959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19" name="Rectangle 1155"/>
            <p:cNvSpPr>
              <a:spLocks noChangeArrowheads="1"/>
            </p:cNvSpPr>
            <p:nvPr/>
          </p:nvSpPr>
          <p:spPr bwMode="auto">
            <a:xfrm>
              <a:off x="4644" y="18959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MHW/Louis Epstein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20" name="Rectangle 1156"/>
            <p:cNvSpPr>
              <a:spLocks noChangeArrowheads="1"/>
            </p:cNvSpPr>
            <p:nvPr/>
          </p:nvSpPr>
          <p:spPr bwMode="auto">
            <a:xfrm>
              <a:off x="5967" y="18959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421" name="Rectangle 1157"/>
            <p:cNvSpPr>
              <a:spLocks noChangeArrowheads="1"/>
            </p:cNvSpPr>
            <p:nvPr/>
          </p:nvSpPr>
          <p:spPr bwMode="auto">
            <a:xfrm>
              <a:off x="6318" y="18959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422" name="Rectangle 1158"/>
            <p:cNvSpPr>
              <a:spLocks noChangeArrowheads="1"/>
            </p:cNvSpPr>
            <p:nvPr/>
          </p:nvSpPr>
          <p:spPr bwMode="auto">
            <a:xfrm>
              <a:off x="6959" y="18959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423" name="Rectangle 1159"/>
            <p:cNvSpPr>
              <a:spLocks noChangeArrowheads="1"/>
            </p:cNvSpPr>
            <p:nvPr/>
          </p:nvSpPr>
          <p:spPr bwMode="auto">
            <a:xfrm>
              <a:off x="7580" y="18959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24" name="Rectangle 1160"/>
            <p:cNvSpPr>
              <a:spLocks noChangeArrowheads="1"/>
            </p:cNvSpPr>
            <p:nvPr/>
          </p:nvSpPr>
          <p:spPr bwMode="auto">
            <a:xfrm>
              <a:off x="8061" y="18959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25" name="Rectangle 1161"/>
            <p:cNvSpPr>
              <a:spLocks noChangeArrowheads="1"/>
            </p:cNvSpPr>
            <p:nvPr/>
          </p:nvSpPr>
          <p:spPr bwMode="auto">
            <a:xfrm>
              <a:off x="8530" y="18959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40,512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26" name="Rectangle 1162"/>
            <p:cNvSpPr>
              <a:spLocks noChangeArrowheads="1"/>
            </p:cNvSpPr>
            <p:nvPr/>
          </p:nvSpPr>
          <p:spPr bwMode="auto">
            <a:xfrm>
              <a:off x="8856" y="18959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427" name="Rectangle 1163"/>
            <p:cNvSpPr>
              <a:spLocks noChangeArrowheads="1"/>
            </p:cNvSpPr>
            <p:nvPr/>
          </p:nvSpPr>
          <p:spPr bwMode="auto">
            <a:xfrm>
              <a:off x="6" y="19113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50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28" name="Rectangle 1164"/>
            <p:cNvSpPr>
              <a:spLocks noChangeArrowheads="1"/>
            </p:cNvSpPr>
            <p:nvPr/>
          </p:nvSpPr>
          <p:spPr bwMode="auto">
            <a:xfrm>
              <a:off x="204" y="19113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Italy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29" name="Rectangle 1165"/>
            <p:cNvSpPr>
              <a:spLocks noChangeArrowheads="1"/>
            </p:cNvSpPr>
            <p:nvPr/>
          </p:nvSpPr>
          <p:spPr bwMode="auto">
            <a:xfrm>
              <a:off x="792" y="19113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Italy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30" name="Rectangle 1166"/>
            <p:cNvSpPr>
              <a:spLocks noChangeArrowheads="1"/>
            </p:cNvSpPr>
            <p:nvPr/>
          </p:nvSpPr>
          <p:spPr bwMode="auto">
            <a:xfrm>
              <a:off x="1409" y="19113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Rosa Gai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31" name="Rectangle 1167"/>
            <p:cNvSpPr>
              <a:spLocks noChangeArrowheads="1"/>
            </p:cNvSpPr>
            <p:nvPr/>
          </p:nvSpPr>
          <p:spPr bwMode="auto">
            <a:xfrm>
              <a:off x="2696" y="19113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June 19, 1895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32" name="Rectangle 1168"/>
            <p:cNvSpPr>
              <a:spLocks noChangeArrowheads="1"/>
            </p:cNvSpPr>
            <p:nvPr/>
          </p:nvSpPr>
          <p:spPr bwMode="auto">
            <a:xfrm>
              <a:off x="3361" y="19113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433" name="Rectangle 1169"/>
            <p:cNvSpPr>
              <a:spLocks noChangeArrowheads="1"/>
            </p:cNvSpPr>
            <p:nvPr/>
          </p:nvSpPr>
          <p:spPr bwMode="auto">
            <a:xfrm>
              <a:off x="3363" y="19113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110*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34" name="Rectangle 1170"/>
            <p:cNvSpPr>
              <a:spLocks noChangeArrowheads="1"/>
            </p:cNvSpPr>
            <p:nvPr/>
          </p:nvSpPr>
          <p:spPr bwMode="auto">
            <a:xfrm>
              <a:off x="3753" y="19113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325*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35" name="Rectangle 1171"/>
            <p:cNvSpPr>
              <a:spLocks noChangeArrowheads="1"/>
            </p:cNvSpPr>
            <p:nvPr/>
          </p:nvSpPr>
          <p:spPr bwMode="auto">
            <a:xfrm>
              <a:off x="4101" y="19113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36" name="Rectangle 1172"/>
            <p:cNvSpPr>
              <a:spLocks noChangeArrowheads="1"/>
            </p:cNvSpPr>
            <p:nvPr/>
          </p:nvSpPr>
          <p:spPr bwMode="auto">
            <a:xfrm>
              <a:off x="4376" y="19113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37" name="Rectangle 1173"/>
            <p:cNvSpPr>
              <a:spLocks noChangeArrowheads="1"/>
            </p:cNvSpPr>
            <p:nvPr/>
          </p:nvSpPr>
          <p:spPr bwMode="auto">
            <a:xfrm>
              <a:off x="4644" y="19113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Giovanni Alunni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38" name="Rectangle 1174"/>
            <p:cNvSpPr>
              <a:spLocks noChangeArrowheads="1"/>
            </p:cNvSpPr>
            <p:nvPr/>
          </p:nvSpPr>
          <p:spPr bwMode="auto">
            <a:xfrm>
              <a:off x="5967" y="19113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439" name="Rectangle 1175"/>
            <p:cNvSpPr>
              <a:spLocks noChangeArrowheads="1"/>
            </p:cNvSpPr>
            <p:nvPr/>
          </p:nvSpPr>
          <p:spPr bwMode="auto">
            <a:xfrm>
              <a:off x="6318" y="19113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440" name="Rectangle 1176"/>
            <p:cNvSpPr>
              <a:spLocks noChangeArrowheads="1"/>
            </p:cNvSpPr>
            <p:nvPr/>
          </p:nvSpPr>
          <p:spPr bwMode="auto">
            <a:xfrm>
              <a:off x="6959" y="19113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441" name="Rectangle 1177"/>
            <p:cNvSpPr>
              <a:spLocks noChangeArrowheads="1"/>
            </p:cNvSpPr>
            <p:nvPr/>
          </p:nvSpPr>
          <p:spPr bwMode="auto">
            <a:xfrm>
              <a:off x="7580" y="19113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42" name="Rectangle 1178"/>
            <p:cNvSpPr>
              <a:spLocks noChangeArrowheads="1"/>
            </p:cNvSpPr>
            <p:nvPr/>
          </p:nvSpPr>
          <p:spPr bwMode="auto">
            <a:xfrm>
              <a:off x="8061" y="19113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43" name="Rectangle 1179"/>
            <p:cNvSpPr>
              <a:spLocks noChangeArrowheads="1"/>
            </p:cNvSpPr>
            <p:nvPr/>
          </p:nvSpPr>
          <p:spPr bwMode="auto">
            <a:xfrm>
              <a:off x="8530" y="19113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40,503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44" name="Rectangle 1180"/>
            <p:cNvSpPr>
              <a:spLocks noChangeArrowheads="1"/>
            </p:cNvSpPr>
            <p:nvPr/>
          </p:nvSpPr>
          <p:spPr bwMode="auto">
            <a:xfrm>
              <a:off x="8856" y="19113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445" name="Rectangle 1181"/>
            <p:cNvSpPr>
              <a:spLocks noChangeArrowheads="1"/>
            </p:cNvSpPr>
            <p:nvPr/>
          </p:nvSpPr>
          <p:spPr bwMode="auto">
            <a:xfrm>
              <a:off x="6" y="19267"/>
              <a:ext cx="19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51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46" name="Rectangle 1182"/>
            <p:cNvSpPr>
              <a:spLocks noChangeArrowheads="1"/>
            </p:cNvSpPr>
            <p:nvPr/>
          </p:nvSpPr>
          <p:spPr bwMode="auto">
            <a:xfrm>
              <a:off x="204" y="19267"/>
              <a:ext cx="58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New Cale(FR)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47" name="Rectangle 1183"/>
            <p:cNvSpPr>
              <a:spLocks noChangeArrowheads="1"/>
            </p:cNvSpPr>
            <p:nvPr/>
          </p:nvSpPr>
          <p:spPr bwMode="auto">
            <a:xfrm>
              <a:off x="792" y="19267"/>
              <a:ext cx="617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New Cale(FR)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48" name="Rectangle 1184"/>
            <p:cNvSpPr>
              <a:spLocks noChangeArrowheads="1"/>
            </p:cNvSpPr>
            <p:nvPr/>
          </p:nvSpPr>
          <p:spPr bwMode="auto">
            <a:xfrm>
              <a:off x="1409" y="19267"/>
              <a:ext cx="1287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Marie-Louise L'Huillier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49" name="Rectangle 1185"/>
            <p:cNvSpPr>
              <a:spLocks noChangeArrowheads="1"/>
            </p:cNvSpPr>
            <p:nvPr/>
          </p:nvSpPr>
          <p:spPr bwMode="auto">
            <a:xfrm>
              <a:off x="2696" y="19267"/>
              <a:ext cx="666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June 26, 1895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50" name="Rectangle 1186"/>
            <p:cNvSpPr>
              <a:spLocks noChangeArrowheads="1"/>
            </p:cNvSpPr>
            <p:nvPr/>
          </p:nvSpPr>
          <p:spPr bwMode="auto">
            <a:xfrm>
              <a:off x="3361" y="19267"/>
              <a:ext cx="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451" name="Rectangle 1187"/>
            <p:cNvSpPr>
              <a:spLocks noChangeArrowheads="1"/>
            </p:cNvSpPr>
            <p:nvPr/>
          </p:nvSpPr>
          <p:spPr bwMode="auto">
            <a:xfrm>
              <a:off x="3363" y="19267"/>
              <a:ext cx="390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110*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52" name="Rectangle 1188"/>
            <p:cNvSpPr>
              <a:spLocks noChangeArrowheads="1"/>
            </p:cNvSpPr>
            <p:nvPr/>
          </p:nvSpPr>
          <p:spPr bwMode="auto">
            <a:xfrm>
              <a:off x="3753" y="19267"/>
              <a:ext cx="34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318*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53" name="Rectangle 1189"/>
            <p:cNvSpPr>
              <a:spLocks noChangeArrowheads="1"/>
            </p:cNvSpPr>
            <p:nvPr/>
          </p:nvSpPr>
          <p:spPr bwMode="auto">
            <a:xfrm>
              <a:off x="4101" y="19267"/>
              <a:ext cx="275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54" name="Rectangle 1190"/>
            <p:cNvSpPr>
              <a:spLocks noChangeArrowheads="1"/>
            </p:cNvSpPr>
            <p:nvPr/>
          </p:nvSpPr>
          <p:spPr bwMode="auto">
            <a:xfrm>
              <a:off x="4376" y="19267"/>
              <a:ext cx="26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55" name="Rectangle 1191"/>
            <p:cNvSpPr>
              <a:spLocks noChangeArrowheads="1"/>
            </p:cNvSpPr>
            <p:nvPr/>
          </p:nvSpPr>
          <p:spPr bwMode="auto">
            <a:xfrm>
              <a:off x="4644" y="19267"/>
              <a:ext cx="1323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Laurent Toussaint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56" name="Rectangle 1192"/>
            <p:cNvSpPr>
              <a:spLocks noChangeArrowheads="1"/>
            </p:cNvSpPr>
            <p:nvPr/>
          </p:nvSpPr>
          <p:spPr bwMode="auto">
            <a:xfrm>
              <a:off x="5967" y="19267"/>
              <a:ext cx="35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457" name="Rectangle 1193"/>
            <p:cNvSpPr>
              <a:spLocks noChangeArrowheads="1"/>
            </p:cNvSpPr>
            <p:nvPr/>
          </p:nvSpPr>
          <p:spPr bwMode="auto">
            <a:xfrm>
              <a:off x="6318" y="19267"/>
              <a:ext cx="64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458" name="Rectangle 1194"/>
            <p:cNvSpPr>
              <a:spLocks noChangeArrowheads="1"/>
            </p:cNvSpPr>
            <p:nvPr/>
          </p:nvSpPr>
          <p:spPr bwMode="auto">
            <a:xfrm>
              <a:off x="6959" y="19267"/>
              <a:ext cx="62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459" name="Rectangle 1195"/>
            <p:cNvSpPr>
              <a:spLocks noChangeArrowheads="1"/>
            </p:cNvSpPr>
            <p:nvPr/>
          </p:nvSpPr>
          <p:spPr bwMode="auto">
            <a:xfrm>
              <a:off x="7580" y="19267"/>
              <a:ext cx="48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60" name="Rectangle 1196"/>
            <p:cNvSpPr>
              <a:spLocks noChangeArrowheads="1"/>
            </p:cNvSpPr>
            <p:nvPr/>
          </p:nvSpPr>
          <p:spPr bwMode="auto">
            <a:xfrm>
              <a:off x="8061" y="19267"/>
              <a:ext cx="469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61" name="Rectangle 1197"/>
            <p:cNvSpPr>
              <a:spLocks noChangeArrowheads="1"/>
            </p:cNvSpPr>
            <p:nvPr/>
          </p:nvSpPr>
          <p:spPr bwMode="auto">
            <a:xfrm>
              <a:off x="8530" y="19267"/>
              <a:ext cx="326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40,496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62" name="Rectangle 1198"/>
            <p:cNvSpPr>
              <a:spLocks noChangeArrowheads="1"/>
            </p:cNvSpPr>
            <p:nvPr/>
          </p:nvSpPr>
          <p:spPr bwMode="auto">
            <a:xfrm>
              <a:off x="8856" y="19267"/>
              <a:ext cx="7678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463" name="Rectangle 1199"/>
            <p:cNvSpPr>
              <a:spLocks noChangeArrowheads="1"/>
            </p:cNvSpPr>
            <p:nvPr/>
          </p:nvSpPr>
          <p:spPr bwMode="auto">
            <a:xfrm>
              <a:off x="6" y="19517"/>
              <a:ext cx="19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52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64" name="Rectangle 1200"/>
            <p:cNvSpPr>
              <a:spLocks noChangeArrowheads="1"/>
            </p:cNvSpPr>
            <p:nvPr/>
          </p:nvSpPr>
          <p:spPr bwMode="auto">
            <a:xfrm>
              <a:off x="204" y="19517"/>
              <a:ext cx="58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Japan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65" name="Rectangle 1201"/>
            <p:cNvSpPr>
              <a:spLocks noChangeArrowheads="1"/>
            </p:cNvSpPr>
            <p:nvPr/>
          </p:nvSpPr>
          <p:spPr bwMode="auto">
            <a:xfrm>
              <a:off x="792" y="19517"/>
              <a:ext cx="617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Japan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66" name="Rectangle 1202"/>
            <p:cNvSpPr>
              <a:spLocks noChangeArrowheads="1"/>
            </p:cNvSpPr>
            <p:nvPr/>
          </p:nvSpPr>
          <p:spPr bwMode="auto">
            <a:xfrm>
              <a:off x="1409" y="19517"/>
              <a:ext cx="1287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Koyumi Inoue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67" name="Rectangle 1203"/>
            <p:cNvSpPr>
              <a:spLocks noChangeArrowheads="1"/>
            </p:cNvSpPr>
            <p:nvPr/>
          </p:nvSpPr>
          <p:spPr bwMode="auto">
            <a:xfrm>
              <a:off x="2696" y="19517"/>
              <a:ext cx="666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July 18, 1895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68" name="Rectangle 1204"/>
            <p:cNvSpPr>
              <a:spLocks noChangeArrowheads="1"/>
            </p:cNvSpPr>
            <p:nvPr/>
          </p:nvSpPr>
          <p:spPr bwMode="auto">
            <a:xfrm>
              <a:off x="3361" y="19517"/>
              <a:ext cx="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469" name="Rectangle 1205"/>
            <p:cNvSpPr>
              <a:spLocks noChangeArrowheads="1"/>
            </p:cNvSpPr>
            <p:nvPr/>
          </p:nvSpPr>
          <p:spPr bwMode="auto">
            <a:xfrm>
              <a:off x="3363" y="19517"/>
              <a:ext cx="390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110*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70" name="Rectangle 1206"/>
            <p:cNvSpPr>
              <a:spLocks noChangeArrowheads="1"/>
            </p:cNvSpPr>
            <p:nvPr/>
          </p:nvSpPr>
          <p:spPr bwMode="auto">
            <a:xfrm>
              <a:off x="3753" y="19517"/>
              <a:ext cx="34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296*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71" name="Rectangle 1207"/>
            <p:cNvSpPr>
              <a:spLocks noChangeArrowheads="1"/>
            </p:cNvSpPr>
            <p:nvPr/>
          </p:nvSpPr>
          <p:spPr bwMode="auto">
            <a:xfrm>
              <a:off x="4101" y="19517"/>
              <a:ext cx="275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72" name="Rectangle 1208"/>
            <p:cNvSpPr>
              <a:spLocks noChangeArrowheads="1"/>
            </p:cNvSpPr>
            <p:nvPr/>
          </p:nvSpPr>
          <p:spPr bwMode="auto">
            <a:xfrm>
              <a:off x="4376" y="19517"/>
              <a:ext cx="26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73" name="Rectangle 1209"/>
            <p:cNvSpPr>
              <a:spLocks noChangeArrowheads="1"/>
            </p:cNvSpPr>
            <p:nvPr/>
          </p:nvSpPr>
          <p:spPr bwMode="auto">
            <a:xfrm>
              <a:off x="4644" y="19517"/>
              <a:ext cx="1323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MHW, Japan/Ken Matsuoka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74" name="Rectangle 1210"/>
            <p:cNvSpPr>
              <a:spLocks noChangeArrowheads="1"/>
            </p:cNvSpPr>
            <p:nvPr/>
          </p:nvSpPr>
          <p:spPr bwMode="auto">
            <a:xfrm>
              <a:off x="5967" y="19517"/>
              <a:ext cx="35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475" name="Rectangle 1211"/>
            <p:cNvSpPr>
              <a:spLocks noChangeArrowheads="1"/>
            </p:cNvSpPr>
            <p:nvPr/>
          </p:nvSpPr>
          <p:spPr bwMode="auto">
            <a:xfrm>
              <a:off x="6318" y="19517"/>
              <a:ext cx="64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476" name="Rectangle 1212"/>
            <p:cNvSpPr>
              <a:spLocks noChangeArrowheads="1"/>
            </p:cNvSpPr>
            <p:nvPr/>
          </p:nvSpPr>
          <p:spPr bwMode="auto">
            <a:xfrm>
              <a:off x="6959" y="19517"/>
              <a:ext cx="62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477" name="Rectangle 1213"/>
            <p:cNvSpPr>
              <a:spLocks noChangeArrowheads="1"/>
            </p:cNvSpPr>
            <p:nvPr/>
          </p:nvSpPr>
          <p:spPr bwMode="auto">
            <a:xfrm>
              <a:off x="7580" y="19517"/>
              <a:ext cx="48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78" name="Rectangle 1214"/>
            <p:cNvSpPr>
              <a:spLocks noChangeArrowheads="1"/>
            </p:cNvSpPr>
            <p:nvPr/>
          </p:nvSpPr>
          <p:spPr bwMode="auto">
            <a:xfrm>
              <a:off x="8061" y="19517"/>
              <a:ext cx="469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79" name="Rectangle 1215"/>
            <p:cNvSpPr>
              <a:spLocks noChangeArrowheads="1"/>
            </p:cNvSpPr>
            <p:nvPr/>
          </p:nvSpPr>
          <p:spPr bwMode="auto">
            <a:xfrm>
              <a:off x="8530" y="19517"/>
              <a:ext cx="326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40,474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80" name="Rectangle 1216"/>
            <p:cNvSpPr>
              <a:spLocks noChangeArrowheads="1"/>
            </p:cNvSpPr>
            <p:nvPr/>
          </p:nvSpPr>
          <p:spPr bwMode="auto">
            <a:xfrm>
              <a:off x="8856" y="19517"/>
              <a:ext cx="7678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481" name="Rectangle 1217"/>
            <p:cNvSpPr>
              <a:spLocks noChangeArrowheads="1"/>
            </p:cNvSpPr>
            <p:nvPr/>
          </p:nvSpPr>
          <p:spPr bwMode="auto">
            <a:xfrm>
              <a:off x="6" y="19767"/>
              <a:ext cx="19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53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82" name="Rectangle 1218"/>
            <p:cNvSpPr>
              <a:spLocks noChangeArrowheads="1"/>
            </p:cNvSpPr>
            <p:nvPr/>
          </p:nvSpPr>
          <p:spPr bwMode="auto">
            <a:xfrm>
              <a:off x="204" y="19767"/>
              <a:ext cx="58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Japan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83" name="Rectangle 1219"/>
            <p:cNvSpPr>
              <a:spLocks noChangeArrowheads="1"/>
            </p:cNvSpPr>
            <p:nvPr/>
          </p:nvSpPr>
          <p:spPr bwMode="auto">
            <a:xfrm>
              <a:off x="792" y="19767"/>
              <a:ext cx="617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Japan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84" name="Rectangle 1220"/>
            <p:cNvSpPr>
              <a:spLocks noChangeArrowheads="1"/>
            </p:cNvSpPr>
            <p:nvPr/>
          </p:nvSpPr>
          <p:spPr bwMode="auto">
            <a:xfrm>
              <a:off x="1409" y="19767"/>
              <a:ext cx="1287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Kozuru Ueda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85" name="Rectangle 1221"/>
            <p:cNvSpPr>
              <a:spLocks noChangeArrowheads="1"/>
            </p:cNvSpPr>
            <p:nvPr/>
          </p:nvSpPr>
          <p:spPr bwMode="auto">
            <a:xfrm>
              <a:off x="2696" y="19767"/>
              <a:ext cx="666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Aug. 1, 1895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86" name="Rectangle 1222"/>
            <p:cNvSpPr>
              <a:spLocks noChangeArrowheads="1"/>
            </p:cNvSpPr>
            <p:nvPr/>
          </p:nvSpPr>
          <p:spPr bwMode="auto">
            <a:xfrm>
              <a:off x="3361" y="19767"/>
              <a:ext cx="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487" name="Rectangle 1223"/>
            <p:cNvSpPr>
              <a:spLocks noChangeArrowheads="1"/>
            </p:cNvSpPr>
            <p:nvPr/>
          </p:nvSpPr>
          <p:spPr bwMode="auto">
            <a:xfrm>
              <a:off x="3363" y="19767"/>
              <a:ext cx="390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110*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88" name="Rectangle 1224"/>
            <p:cNvSpPr>
              <a:spLocks noChangeArrowheads="1"/>
            </p:cNvSpPr>
            <p:nvPr/>
          </p:nvSpPr>
          <p:spPr bwMode="auto">
            <a:xfrm>
              <a:off x="3753" y="19767"/>
              <a:ext cx="34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282*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89" name="Rectangle 1225"/>
            <p:cNvSpPr>
              <a:spLocks noChangeArrowheads="1"/>
            </p:cNvSpPr>
            <p:nvPr/>
          </p:nvSpPr>
          <p:spPr bwMode="auto">
            <a:xfrm>
              <a:off x="4101" y="19767"/>
              <a:ext cx="275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90" name="Rectangle 1226"/>
            <p:cNvSpPr>
              <a:spLocks noChangeArrowheads="1"/>
            </p:cNvSpPr>
            <p:nvPr/>
          </p:nvSpPr>
          <p:spPr bwMode="auto">
            <a:xfrm>
              <a:off x="4376" y="19767"/>
              <a:ext cx="26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91" name="Rectangle 1227"/>
            <p:cNvSpPr>
              <a:spLocks noChangeArrowheads="1"/>
            </p:cNvSpPr>
            <p:nvPr/>
          </p:nvSpPr>
          <p:spPr bwMode="auto">
            <a:xfrm>
              <a:off x="4644" y="19767"/>
              <a:ext cx="1323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MHW, Japan/Ken Matsuoka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92" name="Rectangle 1228"/>
            <p:cNvSpPr>
              <a:spLocks noChangeArrowheads="1"/>
            </p:cNvSpPr>
            <p:nvPr/>
          </p:nvSpPr>
          <p:spPr bwMode="auto">
            <a:xfrm>
              <a:off x="5967" y="19767"/>
              <a:ext cx="35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493" name="Rectangle 1229"/>
            <p:cNvSpPr>
              <a:spLocks noChangeArrowheads="1"/>
            </p:cNvSpPr>
            <p:nvPr/>
          </p:nvSpPr>
          <p:spPr bwMode="auto">
            <a:xfrm>
              <a:off x="6318" y="19767"/>
              <a:ext cx="64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494" name="Rectangle 1230"/>
            <p:cNvSpPr>
              <a:spLocks noChangeArrowheads="1"/>
            </p:cNvSpPr>
            <p:nvPr/>
          </p:nvSpPr>
          <p:spPr bwMode="auto">
            <a:xfrm>
              <a:off x="6959" y="19767"/>
              <a:ext cx="62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495" name="Rectangle 1231"/>
            <p:cNvSpPr>
              <a:spLocks noChangeArrowheads="1"/>
            </p:cNvSpPr>
            <p:nvPr/>
          </p:nvSpPr>
          <p:spPr bwMode="auto">
            <a:xfrm>
              <a:off x="7580" y="19767"/>
              <a:ext cx="48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96" name="Rectangle 1232"/>
            <p:cNvSpPr>
              <a:spLocks noChangeArrowheads="1"/>
            </p:cNvSpPr>
            <p:nvPr/>
          </p:nvSpPr>
          <p:spPr bwMode="auto">
            <a:xfrm>
              <a:off x="8061" y="19767"/>
              <a:ext cx="469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97" name="Rectangle 1233"/>
            <p:cNvSpPr>
              <a:spLocks noChangeArrowheads="1"/>
            </p:cNvSpPr>
            <p:nvPr/>
          </p:nvSpPr>
          <p:spPr bwMode="auto">
            <a:xfrm>
              <a:off x="8530" y="19767"/>
              <a:ext cx="326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40,460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98" name="Rectangle 1234"/>
            <p:cNvSpPr>
              <a:spLocks noChangeArrowheads="1"/>
            </p:cNvSpPr>
            <p:nvPr/>
          </p:nvSpPr>
          <p:spPr bwMode="auto">
            <a:xfrm>
              <a:off x="8856" y="19767"/>
              <a:ext cx="7678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499" name="Rectangle 1235"/>
            <p:cNvSpPr>
              <a:spLocks noChangeArrowheads="1"/>
            </p:cNvSpPr>
            <p:nvPr/>
          </p:nvSpPr>
          <p:spPr bwMode="auto">
            <a:xfrm>
              <a:off x="6" y="20017"/>
              <a:ext cx="19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54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00" name="Rectangle 1236"/>
            <p:cNvSpPr>
              <a:spLocks noChangeArrowheads="1"/>
            </p:cNvSpPr>
            <p:nvPr/>
          </p:nvSpPr>
          <p:spPr bwMode="auto">
            <a:xfrm>
              <a:off x="204" y="20017"/>
              <a:ext cx="5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U.S. (IA)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01" name="Rectangle 1237"/>
            <p:cNvSpPr>
              <a:spLocks noChangeArrowheads="1"/>
            </p:cNvSpPr>
            <p:nvPr/>
          </p:nvSpPr>
          <p:spPr bwMode="auto">
            <a:xfrm>
              <a:off x="792" y="20017"/>
              <a:ext cx="61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U.S. (IA)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02" name="Rectangle 1238"/>
            <p:cNvSpPr>
              <a:spLocks noChangeArrowheads="1"/>
            </p:cNvSpPr>
            <p:nvPr/>
          </p:nvSpPr>
          <p:spPr bwMode="auto">
            <a:xfrm>
              <a:off x="1409" y="20017"/>
              <a:ext cx="128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Neva Morris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03" name="Rectangle 1239"/>
            <p:cNvSpPr>
              <a:spLocks noChangeArrowheads="1"/>
            </p:cNvSpPr>
            <p:nvPr/>
          </p:nvSpPr>
          <p:spPr bwMode="auto">
            <a:xfrm>
              <a:off x="2696" y="20017"/>
              <a:ext cx="66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Aug. 3, 1895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04" name="Rectangle 1240"/>
            <p:cNvSpPr>
              <a:spLocks noChangeArrowheads="1"/>
            </p:cNvSpPr>
            <p:nvPr/>
          </p:nvSpPr>
          <p:spPr bwMode="auto">
            <a:xfrm>
              <a:off x="3361" y="20017"/>
              <a:ext cx="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505" name="Rectangle 1241"/>
            <p:cNvSpPr>
              <a:spLocks noChangeArrowheads="1"/>
            </p:cNvSpPr>
            <p:nvPr/>
          </p:nvSpPr>
          <p:spPr bwMode="auto">
            <a:xfrm>
              <a:off x="3363" y="20017"/>
              <a:ext cx="3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110*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06" name="Rectangle 1242"/>
            <p:cNvSpPr>
              <a:spLocks noChangeArrowheads="1"/>
            </p:cNvSpPr>
            <p:nvPr/>
          </p:nvSpPr>
          <p:spPr bwMode="auto">
            <a:xfrm>
              <a:off x="3753" y="20017"/>
              <a:ext cx="34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280*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07" name="Rectangle 1243"/>
            <p:cNvSpPr>
              <a:spLocks noChangeArrowheads="1"/>
            </p:cNvSpPr>
            <p:nvPr/>
          </p:nvSpPr>
          <p:spPr bwMode="auto">
            <a:xfrm>
              <a:off x="4101" y="20017"/>
              <a:ext cx="275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08" name="Rectangle 1244"/>
            <p:cNvSpPr>
              <a:spLocks noChangeArrowheads="1"/>
            </p:cNvSpPr>
            <p:nvPr/>
          </p:nvSpPr>
          <p:spPr bwMode="auto">
            <a:xfrm>
              <a:off x="4376" y="20017"/>
              <a:ext cx="26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09" name="Rectangle 1245"/>
            <p:cNvSpPr>
              <a:spLocks noChangeArrowheads="1"/>
            </p:cNvSpPr>
            <p:nvPr/>
          </p:nvSpPr>
          <p:spPr bwMode="auto">
            <a:xfrm>
              <a:off x="4644" y="20017"/>
              <a:ext cx="168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Felipe Prista Lucas/Robert Young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10" name="Rectangle 1246"/>
            <p:cNvSpPr>
              <a:spLocks noChangeArrowheads="1"/>
            </p:cNvSpPr>
            <p:nvPr/>
          </p:nvSpPr>
          <p:spPr bwMode="auto">
            <a:xfrm>
              <a:off x="6330" y="20017"/>
              <a:ext cx="64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511" name="Rectangle 1247"/>
            <p:cNvSpPr>
              <a:spLocks noChangeArrowheads="1"/>
            </p:cNvSpPr>
            <p:nvPr/>
          </p:nvSpPr>
          <p:spPr bwMode="auto">
            <a:xfrm>
              <a:off x="6971" y="20017"/>
              <a:ext cx="62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512" name="Rectangle 1248"/>
            <p:cNvSpPr>
              <a:spLocks noChangeArrowheads="1"/>
            </p:cNvSpPr>
            <p:nvPr/>
          </p:nvSpPr>
          <p:spPr bwMode="auto">
            <a:xfrm>
              <a:off x="7592" y="20017"/>
              <a:ext cx="48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13" name="Rectangle 1249"/>
            <p:cNvSpPr>
              <a:spLocks noChangeArrowheads="1"/>
            </p:cNvSpPr>
            <p:nvPr/>
          </p:nvSpPr>
          <p:spPr bwMode="auto">
            <a:xfrm>
              <a:off x="8073" y="20017"/>
              <a:ext cx="469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14" name="Rectangle 1250"/>
            <p:cNvSpPr>
              <a:spLocks noChangeArrowheads="1"/>
            </p:cNvSpPr>
            <p:nvPr/>
          </p:nvSpPr>
          <p:spPr bwMode="auto">
            <a:xfrm>
              <a:off x="8542" y="20017"/>
              <a:ext cx="32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40,458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15" name="Rectangle 1251"/>
            <p:cNvSpPr>
              <a:spLocks noChangeArrowheads="1"/>
            </p:cNvSpPr>
            <p:nvPr/>
          </p:nvSpPr>
          <p:spPr bwMode="auto">
            <a:xfrm>
              <a:off x="8868" y="20017"/>
              <a:ext cx="767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516" name="Rectangle 1252"/>
            <p:cNvSpPr>
              <a:spLocks noChangeArrowheads="1"/>
            </p:cNvSpPr>
            <p:nvPr/>
          </p:nvSpPr>
          <p:spPr bwMode="auto">
            <a:xfrm>
              <a:off x="6" y="20747"/>
              <a:ext cx="19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55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17" name="Rectangle 1253"/>
            <p:cNvSpPr>
              <a:spLocks noChangeArrowheads="1"/>
            </p:cNvSpPr>
            <p:nvPr/>
          </p:nvSpPr>
          <p:spPr bwMode="auto">
            <a:xfrm>
              <a:off x="204" y="20747"/>
              <a:ext cx="58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Japan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18" name="Rectangle 1254"/>
            <p:cNvSpPr>
              <a:spLocks noChangeArrowheads="1"/>
            </p:cNvSpPr>
            <p:nvPr/>
          </p:nvSpPr>
          <p:spPr bwMode="auto">
            <a:xfrm>
              <a:off x="792" y="20747"/>
              <a:ext cx="617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Japan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19" name="Rectangle 1255"/>
            <p:cNvSpPr>
              <a:spLocks noChangeArrowheads="1"/>
            </p:cNvSpPr>
            <p:nvPr/>
          </p:nvSpPr>
          <p:spPr bwMode="auto">
            <a:xfrm>
              <a:off x="1409" y="20747"/>
              <a:ext cx="1287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Chiyo Shiraishi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20" name="Rectangle 1256"/>
            <p:cNvSpPr>
              <a:spLocks noChangeArrowheads="1"/>
            </p:cNvSpPr>
            <p:nvPr/>
          </p:nvSpPr>
          <p:spPr bwMode="auto">
            <a:xfrm>
              <a:off x="2696" y="20747"/>
              <a:ext cx="666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Aug. 6, 1895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21" name="Rectangle 1257"/>
            <p:cNvSpPr>
              <a:spLocks noChangeArrowheads="1"/>
            </p:cNvSpPr>
            <p:nvPr/>
          </p:nvSpPr>
          <p:spPr bwMode="auto">
            <a:xfrm>
              <a:off x="3361" y="20747"/>
              <a:ext cx="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522" name="Rectangle 1258"/>
            <p:cNvSpPr>
              <a:spLocks noChangeArrowheads="1"/>
            </p:cNvSpPr>
            <p:nvPr/>
          </p:nvSpPr>
          <p:spPr bwMode="auto">
            <a:xfrm>
              <a:off x="3363" y="20747"/>
              <a:ext cx="390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110*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23" name="Rectangle 1259"/>
            <p:cNvSpPr>
              <a:spLocks noChangeArrowheads="1"/>
            </p:cNvSpPr>
            <p:nvPr/>
          </p:nvSpPr>
          <p:spPr bwMode="auto">
            <a:xfrm>
              <a:off x="3753" y="20747"/>
              <a:ext cx="34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277*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24" name="Rectangle 1260"/>
            <p:cNvSpPr>
              <a:spLocks noChangeArrowheads="1"/>
            </p:cNvSpPr>
            <p:nvPr/>
          </p:nvSpPr>
          <p:spPr bwMode="auto">
            <a:xfrm>
              <a:off x="4101" y="20747"/>
              <a:ext cx="275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25" name="Rectangle 1261"/>
            <p:cNvSpPr>
              <a:spLocks noChangeArrowheads="1"/>
            </p:cNvSpPr>
            <p:nvPr/>
          </p:nvSpPr>
          <p:spPr bwMode="auto">
            <a:xfrm>
              <a:off x="4376" y="20747"/>
              <a:ext cx="26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26" name="Rectangle 1262"/>
            <p:cNvSpPr>
              <a:spLocks noChangeArrowheads="1"/>
            </p:cNvSpPr>
            <p:nvPr/>
          </p:nvSpPr>
          <p:spPr bwMode="auto">
            <a:xfrm>
              <a:off x="4644" y="20747"/>
              <a:ext cx="1323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MHW, Japan/Ken Matsuoka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27" name="Rectangle 1263"/>
            <p:cNvSpPr>
              <a:spLocks noChangeArrowheads="1"/>
            </p:cNvSpPr>
            <p:nvPr/>
          </p:nvSpPr>
          <p:spPr bwMode="auto">
            <a:xfrm>
              <a:off x="5967" y="20747"/>
              <a:ext cx="35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528" name="Rectangle 1264"/>
            <p:cNvSpPr>
              <a:spLocks noChangeArrowheads="1"/>
            </p:cNvSpPr>
            <p:nvPr/>
          </p:nvSpPr>
          <p:spPr bwMode="auto">
            <a:xfrm>
              <a:off x="6318" y="20747"/>
              <a:ext cx="64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529" name="Rectangle 1265"/>
            <p:cNvSpPr>
              <a:spLocks noChangeArrowheads="1"/>
            </p:cNvSpPr>
            <p:nvPr/>
          </p:nvSpPr>
          <p:spPr bwMode="auto">
            <a:xfrm>
              <a:off x="6959" y="20747"/>
              <a:ext cx="62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530" name="Rectangle 1266"/>
            <p:cNvSpPr>
              <a:spLocks noChangeArrowheads="1"/>
            </p:cNvSpPr>
            <p:nvPr/>
          </p:nvSpPr>
          <p:spPr bwMode="auto">
            <a:xfrm>
              <a:off x="7580" y="20747"/>
              <a:ext cx="48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31" name="Rectangle 1267"/>
            <p:cNvSpPr>
              <a:spLocks noChangeArrowheads="1"/>
            </p:cNvSpPr>
            <p:nvPr/>
          </p:nvSpPr>
          <p:spPr bwMode="auto">
            <a:xfrm>
              <a:off x="8061" y="20747"/>
              <a:ext cx="469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32" name="Rectangle 1268"/>
            <p:cNvSpPr>
              <a:spLocks noChangeArrowheads="1"/>
            </p:cNvSpPr>
            <p:nvPr/>
          </p:nvSpPr>
          <p:spPr bwMode="auto">
            <a:xfrm>
              <a:off x="8530" y="20747"/>
              <a:ext cx="326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40,455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33" name="Rectangle 1269"/>
            <p:cNvSpPr>
              <a:spLocks noChangeArrowheads="1"/>
            </p:cNvSpPr>
            <p:nvPr/>
          </p:nvSpPr>
          <p:spPr bwMode="auto">
            <a:xfrm>
              <a:off x="8856" y="20747"/>
              <a:ext cx="7678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534" name="Rectangle 1270"/>
            <p:cNvSpPr>
              <a:spLocks noChangeArrowheads="1"/>
            </p:cNvSpPr>
            <p:nvPr/>
          </p:nvSpPr>
          <p:spPr bwMode="auto">
            <a:xfrm>
              <a:off x="6" y="20997"/>
              <a:ext cx="19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56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35" name="Rectangle 1271"/>
            <p:cNvSpPr>
              <a:spLocks noChangeArrowheads="1"/>
            </p:cNvSpPr>
            <p:nvPr/>
          </p:nvSpPr>
          <p:spPr bwMode="auto">
            <a:xfrm>
              <a:off x="204" y="20997"/>
              <a:ext cx="58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Japan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36" name="Rectangle 1272"/>
            <p:cNvSpPr>
              <a:spLocks noChangeArrowheads="1"/>
            </p:cNvSpPr>
            <p:nvPr/>
          </p:nvSpPr>
          <p:spPr bwMode="auto">
            <a:xfrm>
              <a:off x="792" y="20997"/>
              <a:ext cx="617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Japan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37" name="Rectangle 1273"/>
            <p:cNvSpPr>
              <a:spLocks noChangeArrowheads="1"/>
            </p:cNvSpPr>
            <p:nvPr/>
          </p:nvSpPr>
          <p:spPr bwMode="auto">
            <a:xfrm>
              <a:off x="1409" y="20997"/>
              <a:ext cx="1287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Natsu Kumagawa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38" name="Rectangle 1274"/>
            <p:cNvSpPr>
              <a:spLocks noChangeArrowheads="1"/>
            </p:cNvSpPr>
            <p:nvPr/>
          </p:nvSpPr>
          <p:spPr bwMode="auto">
            <a:xfrm>
              <a:off x="2696" y="20997"/>
              <a:ext cx="666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Aug. 9, 1895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39" name="Rectangle 1275"/>
            <p:cNvSpPr>
              <a:spLocks noChangeArrowheads="1"/>
            </p:cNvSpPr>
            <p:nvPr/>
          </p:nvSpPr>
          <p:spPr bwMode="auto">
            <a:xfrm>
              <a:off x="3361" y="20997"/>
              <a:ext cx="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540" name="Rectangle 1276"/>
            <p:cNvSpPr>
              <a:spLocks noChangeArrowheads="1"/>
            </p:cNvSpPr>
            <p:nvPr/>
          </p:nvSpPr>
          <p:spPr bwMode="auto">
            <a:xfrm>
              <a:off x="3363" y="20997"/>
              <a:ext cx="390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110*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41" name="Rectangle 1277"/>
            <p:cNvSpPr>
              <a:spLocks noChangeArrowheads="1"/>
            </p:cNvSpPr>
            <p:nvPr/>
          </p:nvSpPr>
          <p:spPr bwMode="auto">
            <a:xfrm>
              <a:off x="3753" y="20997"/>
              <a:ext cx="34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274*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42" name="Rectangle 1278"/>
            <p:cNvSpPr>
              <a:spLocks noChangeArrowheads="1"/>
            </p:cNvSpPr>
            <p:nvPr/>
          </p:nvSpPr>
          <p:spPr bwMode="auto">
            <a:xfrm>
              <a:off x="4101" y="20997"/>
              <a:ext cx="275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43" name="Rectangle 1279"/>
            <p:cNvSpPr>
              <a:spLocks noChangeArrowheads="1"/>
            </p:cNvSpPr>
            <p:nvPr/>
          </p:nvSpPr>
          <p:spPr bwMode="auto">
            <a:xfrm>
              <a:off x="4376" y="20997"/>
              <a:ext cx="26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44" name="Rectangle 1280"/>
            <p:cNvSpPr>
              <a:spLocks noChangeArrowheads="1"/>
            </p:cNvSpPr>
            <p:nvPr/>
          </p:nvSpPr>
          <p:spPr bwMode="auto">
            <a:xfrm>
              <a:off x="4644" y="20997"/>
              <a:ext cx="1323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MHW, Japan/Ken Matsuoka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45" name="Rectangle 1281"/>
            <p:cNvSpPr>
              <a:spLocks noChangeArrowheads="1"/>
            </p:cNvSpPr>
            <p:nvPr/>
          </p:nvSpPr>
          <p:spPr bwMode="auto">
            <a:xfrm>
              <a:off x="5967" y="20997"/>
              <a:ext cx="35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546" name="Rectangle 1282"/>
            <p:cNvSpPr>
              <a:spLocks noChangeArrowheads="1"/>
            </p:cNvSpPr>
            <p:nvPr/>
          </p:nvSpPr>
          <p:spPr bwMode="auto">
            <a:xfrm>
              <a:off x="6318" y="20997"/>
              <a:ext cx="64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547" name="Rectangle 1283"/>
            <p:cNvSpPr>
              <a:spLocks noChangeArrowheads="1"/>
            </p:cNvSpPr>
            <p:nvPr/>
          </p:nvSpPr>
          <p:spPr bwMode="auto">
            <a:xfrm>
              <a:off x="6959" y="20997"/>
              <a:ext cx="62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548" name="Rectangle 1284"/>
            <p:cNvSpPr>
              <a:spLocks noChangeArrowheads="1"/>
            </p:cNvSpPr>
            <p:nvPr/>
          </p:nvSpPr>
          <p:spPr bwMode="auto">
            <a:xfrm>
              <a:off x="7580" y="20997"/>
              <a:ext cx="48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49" name="Rectangle 1285"/>
            <p:cNvSpPr>
              <a:spLocks noChangeArrowheads="1"/>
            </p:cNvSpPr>
            <p:nvPr/>
          </p:nvSpPr>
          <p:spPr bwMode="auto">
            <a:xfrm>
              <a:off x="8061" y="20997"/>
              <a:ext cx="469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50" name="Rectangle 1286"/>
            <p:cNvSpPr>
              <a:spLocks noChangeArrowheads="1"/>
            </p:cNvSpPr>
            <p:nvPr/>
          </p:nvSpPr>
          <p:spPr bwMode="auto">
            <a:xfrm>
              <a:off x="8530" y="20997"/>
              <a:ext cx="326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40,452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51" name="Rectangle 1287"/>
            <p:cNvSpPr>
              <a:spLocks noChangeArrowheads="1"/>
            </p:cNvSpPr>
            <p:nvPr/>
          </p:nvSpPr>
          <p:spPr bwMode="auto">
            <a:xfrm>
              <a:off x="8856" y="20997"/>
              <a:ext cx="7678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552" name="Rectangle 1288"/>
            <p:cNvSpPr>
              <a:spLocks noChangeArrowheads="1"/>
            </p:cNvSpPr>
            <p:nvPr/>
          </p:nvSpPr>
          <p:spPr bwMode="auto">
            <a:xfrm>
              <a:off x="6" y="21247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57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53" name="Rectangle 1289"/>
            <p:cNvSpPr>
              <a:spLocks noChangeArrowheads="1"/>
            </p:cNvSpPr>
            <p:nvPr/>
          </p:nvSpPr>
          <p:spPr bwMode="auto">
            <a:xfrm>
              <a:off x="204" y="21247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France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54" name="Rectangle 1290"/>
            <p:cNvSpPr>
              <a:spLocks noChangeArrowheads="1"/>
            </p:cNvSpPr>
            <p:nvPr/>
          </p:nvSpPr>
          <p:spPr bwMode="auto">
            <a:xfrm>
              <a:off x="792" y="21247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France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55" name="Rectangle 1291"/>
            <p:cNvSpPr>
              <a:spLocks noChangeArrowheads="1"/>
            </p:cNvSpPr>
            <p:nvPr/>
          </p:nvSpPr>
          <p:spPr bwMode="auto">
            <a:xfrm>
              <a:off x="1409" y="21247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Mathilde Rouene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56" name="Rectangle 1292"/>
            <p:cNvSpPr>
              <a:spLocks noChangeArrowheads="1"/>
            </p:cNvSpPr>
            <p:nvPr/>
          </p:nvSpPr>
          <p:spPr bwMode="auto">
            <a:xfrm>
              <a:off x="2696" y="21247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Aug. 13, 1895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57" name="Rectangle 1293"/>
            <p:cNvSpPr>
              <a:spLocks noChangeArrowheads="1"/>
            </p:cNvSpPr>
            <p:nvPr/>
          </p:nvSpPr>
          <p:spPr bwMode="auto">
            <a:xfrm>
              <a:off x="3361" y="21247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558" name="Rectangle 1294"/>
            <p:cNvSpPr>
              <a:spLocks noChangeArrowheads="1"/>
            </p:cNvSpPr>
            <p:nvPr/>
          </p:nvSpPr>
          <p:spPr bwMode="auto">
            <a:xfrm>
              <a:off x="3363" y="21247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110*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59" name="Rectangle 1295"/>
            <p:cNvSpPr>
              <a:spLocks noChangeArrowheads="1"/>
            </p:cNvSpPr>
            <p:nvPr/>
          </p:nvSpPr>
          <p:spPr bwMode="auto">
            <a:xfrm>
              <a:off x="3753" y="21247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270*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60" name="Rectangle 1296"/>
            <p:cNvSpPr>
              <a:spLocks noChangeArrowheads="1"/>
            </p:cNvSpPr>
            <p:nvPr/>
          </p:nvSpPr>
          <p:spPr bwMode="auto">
            <a:xfrm>
              <a:off x="4101" y="21247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61" name="Rectangle 1297"/>
            <p:cNvSpPr>
              <a:spLocks noChangeArrowheads="1"/>
            </p:cNvSpPr>
            <p:nvPr/>
          </p:nvSpPr>
          <p:spPr bwMode="auto">
            <a:xfrm>
              <a:off x="4376" y="21247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62" name="Rectangle 1298"/>
            <p:cNvSpPr>
              <a:spLocks noChangeArrowheads="1"/>
            </p:cNvSpPr>
            <p:nvPr/>
          </p:nvSpPr>
          <p:spPr bwMode="auto">
            <a:xfrm>
              <a:off x="4644" y="21247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Laurent Toussaint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63" name="Rectangle 1299"/>
            <p:cNvSpPr>
              <a:spLocks noChangeArrowheads="1"/>
            </p:cNvSpPr>
            <p:nvPr/>
          </p:nvSpPr>
          <p:spPr bwMode="auto">
            <a:xfrm>
              <a:off x="5967" y="21247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564" name="Rectangle 1300"/>
            <p:cNvSpPr>
              <a:spLocks noChangeArrowheads="1"/>
            </p:cNvSpPr>
            <p:nvPr/>
          </p:nvSpPr>
          <p:spPr bwMode="auto">
            <a:xfrm>
              <a:off x="6318" y="21247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565" name="Rectangle 1301"/>
            <p:cNvSpPr>
              <a:spLocks noChangeArrowheads="1"/>
            </p:cNvSpPr>
            <p:nvPr/>
          </p:nvSpPr>
          <p:spPr bwMode="auto">
            <a:xfrm>
              <a:off x="6959" y="21247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566" name="Rectangle 1302"/>
            <p:cNvSpPr>
              <a:spLocks noChangeArrowheads="1"/>
            </p:cNvSpPr>
            <p:nvPr/>
          </p:nvSpPr>
          <p:spPr bwMode="auto">
            <a:xfrm>
              <a:off x="7580" y="21247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67" name="Rectangle 1303"/>
            <p:cNvSpPr>
              <a:spLocks noChangeArrowheads="1"/>
            </p:cNvSpPr>
            <p:nvPr/>
          </p:nvSpPr>
          <p:spPr bwMode="auto">
            <a:xfrm>
              <a:off x="8061" y="21247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68" name="Rectangle 1304"/>
            <p:cNvSpPr>
              <a:spLocks noChangeArrowheads="1"/>
            </p:cNvSpPr>
            <p:nvPr/>
          </p:nvSpPr>
          <p:spPr bwMode="auto">
            <a:xfrm>
              <a:off x="8530" y="21247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40,448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69" name="Rectangle 1305"/>
            <p:cNvSpPr>
              <a:spLocks noChangeArrowheads="1"/>
            </p:cNvSpPr>
            <p:nvPr/>
          </p:nvSpPr>
          <p:spPr bwMode="auto">
            <a:xfrm>
              <a:off x="8856" y="21247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570" name="Rectangle 1306"/>
            <p:cNvSpPr>
              <a:spLocks noChangeArrowheads="1"/>
            </p:cNvSpPr>
            <p:nvPr/>
          </p:nvSpPr>
          <p:spPr bwMode="auto">
            <a:xfrm>
              <a:off x="6" y="21401"/>
              <a:ext cx="19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58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71" name="Rectangle 1307"/>
            <p:cNvSpPr>
              <a:spLocks noChangeArrowheads="1"/>
            </p:cNvSpPr>
            <p:nvPr/>
          </p:nvSpPr>
          <p:spPr bwMode="auto">
            <a:xfrm>
              <a:off x="204" y="21401"/>
              <a:ext cx="58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Japan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72" name="Rectangle 1308"/>
            <p:cNvSpPr>
              <a:spLocks noChangeArrowheads="1"/>
            </p:cNvSpPr>
            <p:nvPr/>
          </p:nvSpPr>
          <p:spPr bwMode="auto">
            <a:xfrm>
              <a:off x="792" y="21401"/>
              <a:ext cx="617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Japan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73" name="Rectangle 1309"/>
            <p:cNvSpPr>
              <a:spLocks noChangeArrowheads="1"/>
            </p:cNvSpPr>
            <p:nvPr/>
          </p:nvSpPr>
          <p:spPr bwMode="auto">
            <a:xfrm>
              <a:off x="1409" y="21401"/>
              <a:ext cx="1287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Kana Kiyan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74" name="Rectangle 1310"/>
            <p:cNvSpPr>
              <a:spLocks noChangeArrowheads="1"/>
            </p:cNvSpPr>
            <p:nvPr/>
          </p:nvSpPr>
          <p:spPr bwMode="auto">
            <a:xfrm>
              <a:off x="2696" y="21401"/>
              <a:ext cx="666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Aug. 20, 1895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75" name="Rectangle 1311"/>
            <p:cNvSpPr>
              <a:spLocks noChangeArrowheads="1"/>
            </p:cNvSpPr>
            <p:nvPr/>
          </p:nvSpPr>
          <p:spPr bwMode="auto">
            <a:xfrm>
              <a:off x="3361" y="21401"/>
              <a:ext cx="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576" name="Rectangle 1312"/>
            <p:cNvSpPr>
              <a:spLocks noChangeArrowheads="1"/>
            </p:cNvSpPr>
            <p:nvPr/>
          </p:nvSpPr>
          <p:spPr bwMode="auto">
            <a:xfrm>
              <a:off x="3363" y="21401"/>
              <a:ext cx="390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110*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77" name="Rectangle 1313"/>
            <p:cNvSpPr>
              <a:spLocks noChangeArrowheads="1"/>
            </p:cNvSpPr>
            <p:nvPr/>
          </p:nvSpPr>
          <p:spPr bwMode="auto">
            <a:xfrm>
              <a:off x="3753" y="21401"/>
              <a:ext cx="34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263*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78" name="Rectangle 1314"/>
            <p:cNvSpPr>
              <a:spLocks noChangeArrowheads="1"/>
            </p:cNvSpPr>
            <p:nvPr/>
          </p:nvSpPr>
          <p:spPr bwMode="auto">
            <a:xfrm>
              <a:off x="4101" y="21401"/>
              <a:ext cx="275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79" name="Rectangle 1315"/>
            <p:cNvSpPr>
              <a:spLocks noChangeArrowheads="1"/>
            </p:cNvSpPr>
            <p:nvPr/>
          </p:nvSpPr>
          <p:spPr bwMode="auto">
            <a:xfrm>
              <a:off x="4376" y="21401"/>
              <a:ext cx="26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80" name="Rectangle 1316"/>
            <p:cNvSpPr>
              <a:spLocks noChangeArrowheads="1"/>
            </p:cNvSpPr>
            <p:nvPr/>
          </p:nvSpPr>
          <p:spPr bwMode="auto">
            <a:xfrm>
              <a:off x="4644" y="21401"/>
              <a:ext cx="1323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MHW, Japan/Ken Matsuoka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81" name="Rectangle 1317"/>
            <p:cNvSpPr>
              <a:spLocks noChangeArrowheads="1"/>
            </p:cNvSpPr>
            <p:nvPr/>
          </p:nvSpPr>
          <p:spPr bwMode="auto">
            <a:xfrm>
              <a:off x="5967" y="21401"/>
              <a:ext cx="35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582" name="Rectangle 1318"/>
            <p:cNvSpPr>
              <a:spLocks noChangeArrowheads="1"/>
            </p:cNvSpPr>
            <p:nvPr/>
          </p:nvSpPr>
          <p:spPr bwMode="auto">
            <a:xfrm>
              <a:off x="6318" y="21401"/>
              <a:ext cx="64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583" name="Rectangle 1319"/>
            <p:cNvSpPr>
              <a:spLocks noChangeArrowheads="1"/>
            </p:cNvSpPr>
            <p:nvPr/>
          </p:nvSpPr>
          <p:spPr bwMode="auto">
            <a:xfrm>
              <a:off x="6959" y="21401"/>
              <a:ext cx="62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584" name="Rectangle 1320"/>
            <p:cNvSpPr>
              <a:spLocks noChangeArrowheads="1"/>
            </p:cNvSpPr>
            <p:nvPr/>
          </p:nvSpPr>
          <p:spPr bwMode="auto">
            <a:xfrm>
              <a:off x="7580" y="21401"/>
              <a:ext cx="48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85" name="Rectangle 1321"/>
            <p:cNvSpPr>
              <a:spLocks noChangeArrowheads="1"/>
            </p:cNvSpPr>
            <p:nvPr/>
          </p:nvSpPr>
          <p:spPr bwMode="auto">
            <a:xfrm>
              <a:off x="8061" y="21401"/>
              <a:ext cx="469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86" name="Rectangle 1322"/>
            <p:cNvSpPr>
              <a:spLocks noChangeArrowheads="1"/>
            </p:cNvSpPr>
            <p:nvPr/>
          </p:nvSpPr>
          <p:spPr bwMode="auto">
            <a:xfrm>
              <a:off x="8530" y="21401"/>
              <a:ext cx="326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40,441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87" name="Rectangle 1323"/>
            <p:cNvSpPr>
              <a:spLocks noChangeArrowheads="1"/>
            </p:cNvSpPr>
            <p:nvPr/>
          </p:nvSpPr>
          <p:spPr bwMode="auto">
            <a:xfrm>
              <a:off x="8856" y="21401"/>
              <a:ext cx="7678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588" name="Rectangle 1324"/>
            <p:cNvSpPr>
              <a:spLocks noChangeArrowheads="1"/>
            </p:cNvSpPr>
            <p:nvPr/>
          </p:nvSpPr>
          <p:spPr bwMode="auto">
            <a:xfrm>
              <a:off x="6" y="21651"/>
              <a:ext cx="19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59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89" name="Rectangle 1325"/>
            <p:cNvSpPr>
              <a:spLocks noChangeArrowheads="1"/>
            </p:cNvSpPr>
            <p:nvPr/>
          </p:nvSpPr>
          <p:spPr bwMode="auto">
            <a:xfrm>
              <a:off x="204" y="21651"/>
              <a:ext cx="58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Japan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90" name="Rectangle 1326"/>
            <p:cNvSpPr>
              <a:spLocks noChangeArrowheads="1"/>
            </p:cNvSpPr>
            <p:nvPr/>
          </p:nvSpPr>
          <p:spPr bwMode="auto">
            <a:xfrm>
              <a:off x="792" y="21651"/>
              <a:ext cx="617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Japan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91" name="Rectangle 1327"/>
            <p:cNvSpPr>
              <a:spLocks noChangeArrowheads="1"/>
            </p:cNvSpPr>
            <p:nvPr/>
          </p:nvSpPr>
          <p:spPr bwMode="auto">
            <a:xfrm>
              <a:off x="1409" y="21651"/>
              <a:ext cx="1287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Tomoji Tanabe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92" name="Rectangle 1328"/>
            <p:cNvSpPr>
              <a:spLocks noChangeArrowheads="1"/>
            </p:cNvSpPr>
            <p:nvPr/>
          </p:nvSpPr>
          <p:spPr bwMode="auto">
            <a:xfrm>
              <a:off x="2696" y="21651"/>
              <a:ext cx="666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Sept. 18, 1895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93" name="Rectangle 1329"/>
            <p:cNvSpPr>
              <a:spLocks noChangeArrowheads="1"/>
            </p:cNvSpPr>
            <p:nvPr/>
          </p:nvSpPr>
          <p:spPr bwMode="auto">
            <a:xfrm>
              <a:off x="3361" y="21651"/>
              <a:ext cx="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594" name="Rectangle 1330"/>
            <p:cNvSpPr>
              <a:spLocks noChangeArrowheads="1"/>
            </p:cNvSpPr>
            <p:nvPr/>
          </p:nvSpPr>
          <p:spPr bwMode="auto">
            <a:xfrm>
              <a:off x="3363" y="21651"/>
              <a:ext cx="390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110*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95" name="Rectangle 1331"/>
            <p:cNvSpPr>
              <a:spLocks noChangeArrowheads="1"/>
            </p:cNvSpPr>
            <p:nvPr/>
          </p:nvSpPr>
          <p:spPr bwMode="auto">
            <a:xfrm>
              <a:off x="3753" y="21651"/>
              <a:ext cx="34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234*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96" name="Rectangle 1332"/>
            <p:cNvSpPr>
              <a:spLocks noChangeArrowheads="1"/>
            </p:cNvSpPr>
            <p:nvPr/>
          </p:nvSpPr>
          <p:spPr bwMode="auto">
            <a:xfrm>
              <a:off x="4101" y="21651"/>
              <a:ext cx="275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97" name="Rectangle 1333"/>
            <p:cNvSpPr>
              <a:spLocks noChangeArrowheads="1"/>
            </p:cNvSpPr>
            <p:nvPr/>
          </p:nvSpPr>
          <p:spPr bwMode="auto">
            <a:xfrm>
              <a:off x="4376" y="21651"/>
              <a:ext cx="26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98" name="Rectangle 1334"/>
            <p:cNvSpPr>
              <a:spLocks noChangeArrowheads="1"/>
            </p:cNvSpPr>
            <p:nvPr/>
          </p:nvSpPr>
          <p:spPr bwMode="auto">
            <a:xfrm>
              <a:off x="4644" y="21651"/>
              <a:ext cx="1323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MHW, Japan/Ken Matsuoka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599" name="Rectangle 1335"/>
            <p:cNvSpPr>
              <a:spLocks noChangeArrowheads="1"/>
            </p:cNvSpPr>
            <p:nvPr/>
          </p:nvSpPr>
          <p:spPr bwMode="auto">
            <a:xfrm>
              <a:off x="5967" y="21651"/>
              <a:ext cx="35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600" name="Rectangle 1336"/>
            <p:cNvSpPr>
              <a:spLocks noChangeArrowheads="1"/>
            </p:cNvSpPr>
            <p:nvPr/>
          </p:nvSpPr>
          <p:spPr bwMode="auto">
            <a:xfrm>
              <a:off x="6318" y="21651"/>
              <a:ext cx="64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601" name="Rectangle 1337"/>
            <p:cNvSpPr>
              <a:spLocks noChangeArrowheads="1"/>
            </p:cNvSpPr>
            <p:nvPr/>
          </p:nvSpPr>
          <p:spPr bwMode="auto">
            <a:xfrm>
              <a:off x="6959" y="21651"/>
              <a:ext cx="62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602" name="Rectangle 1338"/>
            <p:cNvSpPr>
              <a:spLocks noChangeArrowheads="1"/>
            </p:cNvSpPr>
            <p:nvPr/>
          </p:nvSpPr>
          <p:spPr bwMode="auto">
            <a:xfrm>
              <a:off x="7580" y="21651"/>
              <a:ext cx="48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03" name="Rectangle 1339"/>
            <p:cNvSpPr>
              <a:spLocks noChangeArrowheads="1"/>
            </p:cNvSpPr>
            <p:nvPr/>
          </p:nvSpPr>
          <p:spPr bwMode="auto">
            <a:xfrm>
              <a:off x="8061" y="21651"/>
              <a:ext cx="469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04" name="Rectangle 1340"/>
            <p:cNvSpPr>
              <a:spLocks noChangeArrowheads="1"/>
            </p:cNvSpPr>
            <p:nvPr/>
          </p:nvSpPr>
          <p:spPr bwMode="auto">
            <a:xfrm>
              <a:off x="8530" y="21651"/>
              <a:ext cx="326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40,412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05" name="Rectangle 1341"/>
            <p:cNvSpPr>
              <a:spLocks noChangeArrowheads="1"/>
            </p:cNvSpPr>
            <p:nvPr/>
          </p:nvSpPr>
          <p:spPr bwMode="auto">
            <a:xfrm>
              <a:off x="8856" y="21651"/>
              <a:ext cx="7678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606" name="Rectangle 1342"/>
            <p:cNvSpPr>
              <a:spLocks noChangeArrowheads="1"/>
            </p:cNvSpPr>
            <p:nvPr/>
          </p:nvSpPr>
          <p:spPr bwMode="auto">
            <a:xfrm>
              <a:off x="6" y="21901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60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07" name="Rectangle 1343"/>
            <p:cNvSpPr>
              <a:spLocks noChangeArrowheads="1"/>
            </p:cNvSpPr>
            <p:nvPr/>
          </p:nvSpPr>
          <p:spPr bwMode="auto">
            <a:xfrm>
              <a:off x="204" y="21901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Germany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08" name="Rectangle 1344"/>
            <p:cNvSpPr>
              <a:spLocks noChangeArrowheads="1"/>
            </p:cNvSpPr>
            <p:nvPr/>
          </p:nvSpPr>
          <p:spPr bwMode="auto">
            <a:xfrm>
              <a:off x="792" y="21901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Germany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09" name="Rectangle 1345"/>
            <p:cNvSpPr>
              <a:spLocks noChangeArrowheads="1"/>
            </p:cNvSpPr>
            <p:nvPr/>
          </p:nvSpPr>
          <p:spPr bwMode="auto">
            <a:xfrm>
              <a:off x="1409" y="21901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Irmgard von Stephani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10" name="Rectangle 1346"/>
            <p:cNvSpPr>
              <a:spLocks noChangeArrowheads="1"/>
            </p:cNvSpPr>
            <p:nvPr/>
          </p:nvSpPr>
          <p:spPr bwMode="auto">
            <a:xfrm>
              <a:off x="2696" y="21901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Sept. 20, 1895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11" name="Rectangle 1347"/>
            <p:cNvSpPr>
              <a:spLocks noChangeArrowheads="1"/>
            </p:cNvSpPr>
            <p:nvPr/>
          </p:nvSpPr>
          <p:spPr bwMode="auto">
            <a:xfrm>
              <a:off x="3361" y="21901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612" name="Rectangle 1348"/>
            <p:cNvSpPr>
              <a:spLocks noChangeArrowheads="1"/>
            </p:cNvSpPr>
            <p:nvPr/>
          </p:nvSpPr>
          <p:spPr bwMode="auto">
            <a:xfrm>
              <a:off x="3363" y="21901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110*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13" name="Rectangle 1349"/>
            <p:cNvSpPr>
              <a:spLocks noChangeArrowheads="1"/>
            </p:cNvSpPr>
            <p:nvPr/>
          </p:nvSpPr>
          <p:spPr bwMode="auto">
            <a:xfrm>
              <a:off x="3753" y="21901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232*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14" name="Rectangle 1350"/>
            <p:cNvSpPr>
              <a:spLocks noChangeArrowheads="1"/>
            </p:cNvSpPr>
            <p:nvPr/>
          </p:nvSpPr>
          <p:spPr bwMode="auto">
            <a:xfrm>
              <a:off x="4101" y="21901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15" name="Rectangle 1351"/>
            <p:cNvSpPr>
              <a:spLocks noChangeArrowheads="1"/>
            </p:cNvSpPr>
            <p:nvPr/>
          </p:nvSpPr>
          <p:spPr bwMode="auto">
            <a:xfrm>
              <a:off x="4376" y="21901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16" name="Rectangle 1352"/>
            <p:cNvSpPr>
              <a:spLocks noChangeArrowheads="1"/>
            </p:cNvSpPr>
            <p:nvPr/>
          </p:nvSpPr>
          <p:spPr bwMode="auto">
            <a:xfrm>
              <a:off x="4644" y="21901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GOFA/Thomas Breining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17" name="Rectangle 1353"/>
            <p:cNvSpPr>
              <a:spLocks noChangeArrowheads="1"/>
            </p:cNvSpPr>
            <p:nvPr/>
          </p:nvSpPr>
          <p:spPr bwMode="auto">
            <a:xfrm>
              <a:off x="5967" y="21901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618" name="Rectangle 1354"/>
            <p:cNvSpPr>
              <a:spLocks noChangeArrowheads="1"/>
            </p:cNvSpPr>
            <p:nvPr/>
          </p:nvSpPr>
          <p:spPr bwMode="auto">
            <a:xfrm>
              <a:off x="6318" y="21901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619" name="Rectangle 1355"/>
            <p:cNvSpPr>
              <a:spLocks noChangeArrowheads="1"/>
            </p:cNvSpPr>
            <p:nvPr/>
          </p:nvSpPr>
          <p:spPr bwMode="auto">
            <a:xfrm>
              <a:off x="6959" y="21901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620" name="Rectangle 1356"/>
            <p:cNvSpPr>
              <a:spLocks noChangeArrowheads="1"/>
            </p:cNvSpPr>
            <p:nvPr/>
          </p:nvSpPr>
          <p:spPr bwMode="auto">
            <a:xfrm>
              <a:off x="7580" y="21901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21" name="Rectangle 1357"/>
            <p:cNvSpPr>
              <a:spLocks noChangeArrowheads="1"/>
            </p:cNvSpPr>
            <p:nvPr/>
          </p:nvSpPr>
          <p:spPr bwMode="auto">
            <a:xfrm>
              <a:off x="8061" y="21901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22" name="Rectangle 1358"/>
            <p:cNvSpPr>
              <a:spLocks noChangeArrowheads="1"/>
            </p:cNvSpPr>
            <p:nvPr/>
          </p:nvSpPr>
          <p:spPr bwMode="auto">
            <a:xfrm>
              <a:off x="8530" y="21901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40,410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23" name="Rectangle 1359"/>
            <p:cNvSpPr>
              <a:spLocks noChangeArrowheads="1"/>
            </p:cNvSpPr>
            <p:nvPr/>
          </p:nvSpPr>
          <p:spPr bwMode="auto">
            <a:xfrm>
              <a:off x="8856" y="21901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624" name="Rectangle 1360"/>
            <p:cNvSpPr>
              <a:spLocks noChangeArrowheads="1"/>
            </p:cNvSpPr>
            <p:nvPr/>
          </p:nvSpPr>
          <p:spPr bwMode="auto">
            <a:xfrm>
              <a:off x="6" y="22055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61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25" name="Rectangle 1361"/>
            <p:cNvSpPr>
              <a:spLocks noChangeArrowheads="1"/>
            </p:cNvSpPr>
            <p:nvPr/>
          </p:nvSpPr>
          <p:spPr bwMode="auto">
            <a:xfrm>
              <a:off x="204" y="22055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U.S. (FL)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26" name="Rectangle 1362"/>
            <p:cNvSpPr>
              <a:spLocks noChangeArrowheads="1"/>
            </p:cNvSpPr>
            <p:nvPr/>
          </p:nvSpPr>
          <p:spPr bwMode="auto">
            <a:xfrm>
              <a:off x="792" y="22055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U.S. (FL)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27" name="Rectangle 1363"/>
            <p:cNvSpPr>
              <a:spLocks noChangeArrowheads="1"/>
            </p:cNvSpPr>
            <p:nvPr/>
          </p:nvSpPr>
          <p:spPr bwMode="auto">
            <a:xfrm>
              <a:off x="1409" y="22055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Mabel Monroe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28" name="Rectangle 1364"/>
            <p:cNvSpPr>
              <a:spLocks noChangeArrowheads="1"/>
            </p:cNvSpPr>
            <p:nvPr/>
          </p:nvSpPr>
          <p:spPr bwMode="auto">
            <a:xfrm>
              <a:off x="2696" y="22055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Oct. 30, 1895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29" name="Rectangle 1365"/>
            <p:cNvSpPr>
              <a:spLocks noChangeArrowheads="1"/>
            </p:cNvSpPr>
            <p:nvPr/>
          </p:nvSpPr>
          <p:spPr bwMode="auto">
            <a:xfrm>
              <a:off x="3361" y="22055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630" name="Rectangle 1366"/>
            <p:cNvSpPr>
              <a:spLocks noChangeArrowheads="1"/>
            </p:cNvSpPr>
            <p:nvPr/>
          </p:nvSpPr>
          <p:spPr bwMode="auto">
            <a:xfrm>
              <a:off x="3363" y="22055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110*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31" name="Rectangle 1367"/>
            <p:cNvSpPr>
              <a:spLocks noChangeArrowheads="1"/>
            </p:cNvSpPr>
            <p:nvPr/>
          </p:nvSpPr>
          <p:spPr bwMode="auto">
            <a:xfrm>
              <a:off x="3753" y="22055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192*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32" name="Rectangle 1368"/>
            <p:cNvSpPr>
              <a:spLocks noChangeArrowheads="1"/>
            </p:cNvSpPr>
            <p:nvPr/>
          </p:nvSpPr>
          <p:spPr bwMode="auto">
            <a:xfrm>
              <a:off x="4101" y="22055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33" name="Rectangle 1369"/>
            <p:cNvSpPr>
              <a:spLocks noChangeArrowheads="1"/>
            </p:cNvSpPr>
            <p:nvPr/>
          </p:nvSpPr>
          <p:spPr bwMode="auto">
            <a:xfrm>
              <a:off x="4376" y="22055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34" name="Rectangle 1370"/>
            <p:cNvSpPr>
              <a:spLocks noChangeArrowheads="1"/>
            </p:cNvSpPr>
            <p:nvPr/>
          </p:nvSpPr>
          <p:spPr bwMode="auto">
            <a:xfrm>
              <a:off x="4644" y="22055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Jeff Knight/Robert Young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35" name="Rectangle 1371"/>
            <p:cNvSpPr>
              <a:spLocks noChangeArrowheads="1"/>
            </p:cNvSpPr>
            <p:nvPr/>
          </p:nvSpPr>
          <p:spPr bwMode="auto">
            <a:xfrm>
              <a:off x="5967" y="22055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636" name="Rectangle 1372"/>
            <p:cNvSpPr>
              <a:spLocks noChangeArrowheads="1"/>
            </p:cNvSpPr>
            <p:nvPr/>
          </p:nvSpPr>
          <p:spPr bwMode="auto">
            <a:xfrm>
              <a:off x="6318" y="22055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637" name="Rectangle 1373"/>
            <p:cNvSpPr>
              <a:spLocks noChangeArrowheads="1"/>
            </p:cNvSpPr>
            <p:nvPr/>
          </p:nvSpPr>
          <p:spPr bwMode="auto">
            <a:xfrm>
              <a:off x="6959" y="22055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638" name="Rectangle 1374"/>
            <p:cNvSpPr>
              <a:spLocks noChangeArrowheads="1"/>
            </p:cNvSpPr>
            <p:nvPr/>
          </p:nvSpPr>
          <p:spPr bwMode="auto">
            <a:xfrm>
              <a:off x="7580" y="22055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39" name="Rectangle 1375"/>
            <p:cNvSpPr>
              <a:spLocks noChangeArrowheads="1"/>
            </p:cNvSpPr>
            <p:nvPr/>
          </p:nvSpPr>
          <p:spPr bwMode="auto">
            <a:xfrm>
              <a:off x="8061" y="22055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40" name="Rectangle 1376"/>
            <p:cNvSpPr>
              <a:spLocks noChangeArrowheads="1"/>
            </p:cNvSpPr>
            <p:nvPr/>
          </p:nvSpPr>
          <p:spPr bwMode="auto">
            <a:xfrm>
              <a:off x="8530" y="22055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40,370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41" name="Rectangle 1377"/>
            <p:cNvSpPr>
              <a:spLocks noChangeArrowheads="1"/>
            </p:cNvSpPr>
            <p:nvPr/>
          </p:nvSpPr>
          <p:spPr bwMode="auto">
            <a:xfrm>
              <a:off x="8856" y="22055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642" name="Rectangle 1378"/>
            <p:cNvSpPr>
              <a:spLocks noChangeArrowheads="1"/>
            </p:cNvSpPr>
            <p:nvPr/>
          </p:nvSpPr>
          <p:spPr bwMode="auto">
            <a:xfrm>
              <a:off x="6" y="22209"/>
              <a:ext cx="19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62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43" name="Rectangle 1379"/>
            <p:cNvSpPr>
              <a:spLocks noChangeArrowheads="1"/>
            </p:cNvSpPr>
            <p:nvPr/>
          </p:nvSpPr>
          <p:spPr bwMode="auto">
            <a:xfrm>
              <a:off x="204" y="22209"/>
              <a:ext cx="5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U.S. (MN)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44" name="Rectangle 1380"/>
            <p:cNvSpPr>
              <a:spLocks noChangeArrowheads="1"/>
            </p:cNvSpPr>
            <p:nvPr/>
          </p:nvSpPr>
          <p:spPr bwMode="auto">
            <a:xfrm>
              <a:off x="792" y="22209"/>
              <a:ext cx="61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U.S. (MN)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45" name="Rectangle 1381"/>
            <p:cNvSpPr>
              <a:spLocks noChangeArrowheads="1"/>
            </p:cNvSpPr>
            <p:nvPr/>
          </p:nvSpPr>
          <p:spPr bwMode="auto">
            <a:xfrm>
              <a:off x="1409" y="22209"/>
              <a:ext cx="12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Valda Golling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46" name="Rectangle 1382"/>
            <p:cNvSpPr>
              <a:spLocks noChangeArrowheads="1"/>
            </p:cNvSpPr>
            <p:nvPr/>
          </p:nvSpPr>
          <p:spPr bwMode="auto">
            <a:xfrm>
              <a:off x="2696" y="22209"/>
              <a:ext cx="6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Feb. 5, 1896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47" name="Rectangle 1383"/>
            <p:cNvSpPr>
              <a:spLocks noChangeArrowheads="1"/>
            </p:cNvSpPr>
            <p:nvPr/>
          </p:nvSpPr>
          <p:spPr bwMode="auto">
            <a:xfrm>
              <a:off x="3361" y="22209"/>
              <a:ext cx="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648" name="Rectangle 1384"/>
            <p:cNvSpPr>
              <a:spLocks noChangeArrowheads="1"/>
            </p:cNvSpPr>
            <p:nvPr/>
          </p:nvSpPr>
          <p:spPr bwMode="auto">
            <a:xfrm>
              <a:off x="3363" y="22209"/>
              <a:ext cx="39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110*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49" name="Rectangle 1385"/>
            <p:cNvSpPr>
              <a:spLocks noChangeArrowheads="1"/>
            </p:cNvSpPr>
            <p:nvPr/>
          </p:nvSpPr>
          <p:spPr bwMode="auto">
            <a:xfrm>
              <a:off x="3753" y="22209"/>
              <a:ext cx="34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94*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50" name="Rectangle 1386"/>
            <p:cNvSpPr>
              <a:spLocks noChangeArrowheads="1"/>
            </p:cNvSpPr>
            <p:nvPr/>
          </p:nvSpPr>
          <p:spPr bwMode="auto">
            <a:xfrm>
              <a:off x="4101" y="22209"/>
              <a:ext cx="27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51" name="Rectangle 1387"/>
            <p:cNvSpPr>
              <a:spLocks noChangeArrowheads="1"/>
            </p:cNvSpPr>
            <p:nvPr/>
          </p:nvSpPr>
          <p:spPr bwMode="auto">
            <a:xfrm>
              <a:off x="4376" y="22209"/>
              <a:ext cx="26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52" name="Rectangle 1388"/>
            <p:cNvSpPr>
              <a:spLocks noChangeArrowheads="1"/>
            </p:cNvSpPr>
            <p:nvPr/>
          </p:nvSpPr>
          <p:spPr bwMode="auto">
            <a:xfrm>
              <a:off x="4644" y="22209"/>
              <a:ext cx="1323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Felipe Prista Lucas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53" name="Rectangle 1389"/>
            <p:cNvSpPr>
              <a:spLocks noChangeArrowheads="1"/>
            </p:cNvSpPr>
            <p:nvPr/>
          </p:nvSpPr>
          <p:spPr bwMode="auto">
            <a:xfrm>
              <a:off x="5967" y="22209"/>
              <a:ext cx="35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654" name="Rectangle 1390"/>
            <p:cNvSpPr>
              <a:spLocks noChangeArrowheads="1"/>
            </p:cNvSpPr>
            <p:nvPr/>
          </p:nvSpPr>
          <p:spPr bwMode="auto">
            <a:xfrm>
              <a:off x="6318" y="22209"/>
              <a:ext cx="64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655" name="Rectangle 1391"/>
            <p:cNvSpPr>
              <a:spLocks noChangeArrowheads="1"/>
            </p:cNvSpPr>
            <p:nvPr/>
          </p:nvSpPr>
          <p:spPr bwMode="auto">
            <a:xfrm>
              <a:off x="6959" y="22209"/>
              <a:ext cx="62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656" name="Rectangle 1392"/>
            <p:cNvSpPr>
              <a:spLocks noChangeArrowheads="1"/>
            </p:cNvSpPr>
            <p:nvPr/>
          </p:nvSpPr>
          <p:spPr bwMode="auto">
            <a:xfrm>
              <a:off x="7580" y="22209"/>
              <a:ext cx="48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57" name="Rectangle 1393"/>
            <p:cNvSpPr>
              <a:spLocks noChangeArrowheads="1"/>
            </p:cNvSpPr>
            <p:nvPr/>
          </p:nvSpPr>
          <p:spPr bwMode="auto">
            <a:xfrm>
              <a:off x="8061" y="22209"/>
              <a:ext cx="469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58" name="Rectangle 1394"/>
            <p:cNvSpPr>
              <a:spLocks noChangeArrowheads="1"/>
            </p:cNvSpPr>
            <p:nvPr/>
          </p:nvSpPr>
          <p:spPr bwMode="auto">
            <a:xfrm>
              <a:off x="8530" y="22209"/>
              <a:ext cx="32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40,272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59" name="Rectangle 1395"/>
            <p:cNvSpPr>
              <a:spLocks noChangeArrowheads="1"/>
            </p:cNvSpPr>
            <p:nvPr/>
          </p:nvSpPr>
          <p:spPr bwMode="auto">
            <a:xfrm>
              <a:off x="8856" y="22209"/>
              <a:ext cx="76788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660" name="Rectangle 1396"/>
            <p:cNvSpPr>
              <a:spLocks noChangeArrowheads="1"/>
            </p:cNvSpPr>
            <p:nvPr/>
          </p:nvSpPr>
          <p:spPr bwMode="auto">
            <a:xfrm>
              <a:off x="6" y="22363"/>
              <a:ext cx="19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Arial" charset="0"/>
                  <a:cs typeface="Arial" charset="0"/>
                </a:rPr>
                <a:t>63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61" name="Rectangle 1397"/>
            <p:cNvSpPr>
              <a:spLocks noChangeArrowheads="1"/>
            </p:cNvSpPr>
            <p:nvPr/>
          </p:nvSpPr>
          <p:spPr bwMode="auto">
            <a:xfrm>
              <a:off x="204" y="22363"/>
              <a:ext cx="5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Italy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62" name="Rectangle 1398"/>
            <p:cNvSpPr>
              <a:spLocks noChangeArrowheads="1"/>
            </p:cNvSpPr>
            <p:nvPr/>
          </p:nvSpPr>
          <p:spPr bwMode="auto">
            <a:xfrm>
              <a:off x="792" y="22363"/>
              <a:ext cx="61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U.S. (MA)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63" name="Rectangle 1399"/>
            <p:cNvSpPr>
              <a:spLocks noChangeArrowheads="1"/>
            </p:cNvSpPr>
            <p:nvPr/>
          </p:nvSpPr>
          <p:spPr bwMode="auto">
            <a:xfrm>
              <a:off x="1409" y="22363"/>
              <a:ext cx="1287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Antonio Pierro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64" name="Rectangle 1400"/>
            <p:cNvSpPr>
              <a:spLocks noChangeArrowheads="1"/>
            </p:cNvSpPr>
            <p:nvPr/>
          </p:nvSpPr>
          <p:spPr bwMode="auto">
            <a:xfrm>
              <a:off x="2696" y="22363"/>
              <a:ext cx="66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Feb. 22, 1896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65" name="Rectangle 1401"/>
            <p:cNvSpPr>
              <a:spLocks noChangeArrowheads="1"/>
            </p:cNvSpPr>
            <p:nvPr/>
          </p:nvSpPr>
          <p:spPr bwMode="auto">
            <a:xfrm>
              <a:off x="3361" y="22363"/>
              <a:ext cx="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666" name="Rectangle 1402"/>
            <p:cNvSpPr>
              <a:spLocks noChangeArrowheads="1"/>
            </p:cNvSpPr>
            <p:nvPr/>
          </p:nvSpPr>
          <p:spPr bwMode="auto">
            <a:xfrm>
              <a:off x="3363" y="22363"/>
              <a:ext cx="3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110*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67" name="Rectangle 1403"/>
            <p:cNvSpPr>
              <a:spLocks noChangeArrowheads="1"/>
            </p:cNvSpPr>
            <p:nvPr/>
          </p:nvSpPr>
          <p:spPr bwMode="auto">
            <a:xfrm>
              <a:off x="3753" y="22363"/>
              <a:ext cx="34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r"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77*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68" name="Rectangle 1404"/>
            <p:cNvSpPr>
              <a:spLocks noChangeArrowheads="1"/>
            </p:cNvSpPr>
            <p:nvPr/>
          </p:nvSpPr>
          <p:spPr bwMode="auto">
            <a:xfrm>
              <a:off x="4101" y="22363"/>
              <a:ext cx="275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69" name="Rectangle 1405"/>
            <p:cNvSpPr>
              <a:spLocks noChangeArrowheads="1"/>
            </p:cNvSpPr>
            <p:nvPr/>
          </p:nvSpPr>
          <p:spPr bwMode="auto">
            <a:xfrm>
              <a:off x="4376" y="22363"/>
              <a:ext cx="26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70" name="Rectangle 1406"/>
            <p:cNvSpPr>
              <a:spLocks noChangeArrowheads="1"/>
            </p:cNvSpPr>
            <p:nvPr/>
          </p:nvSpPr>
          <p:spPr bwMode="auto">
            <a:xfrm>
              <a:off x="4644" y="22363"/>
              <a:ext cx="168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762000" eaLnBrk="0" fontAlgn="b" hangingPunct="0"/>
              <a:r>
                <a:rPr lang="en-US" sz="1000" b="1">
                  <a:latin typeface="Times New Roman" pitchFamily="18" charset="0"/>
                  <a:cs typeface="Times New Roman" pitchFamily="18" charset="0"/>
                </a:rPr>
                <a:t>Robert Young/Giovanni Alunni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71" name="Rectangle 1407"/>
            <p:cNvSpPr>
              <a:spLocks noChangeArrowheads="1"/>
            </p:cNvSpPr>
            <p:nvPr/>
          </p:nvSpPr>
          <p:spPr bwMode="auto">
            <a:xfrm>
              <a:off x="6330" y="22363"/>
              <a:ext cx="64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672" name="Rectangle 1408"/>
            <p:cNvSpPr>
              <a:spLocks noChangeArrowheads="1"/>
            </p:cNvSpPr>
            <p:nvPr/>
          </p:nvSpPr>
          <p:spPr bwMode="auto">
            <a:xfrm>
              <a:off x="6971" y="22363"/>
              <a:ext cx="62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673" name="Rectangle 1409"/>
            <p:cNvSpPr>
              <a:spLocks noChangeArrowheads="1"/>
            </p:cNvSpPr>
            <p:nvPr/>
          </p:nvSpPr>
          <p:spPr bwMode="auto">
            <a:xfrm>
              <a:off x="7592" y="22363"/>
              <a:ext cx="481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74" name="Rectangle 1410"/>
            <p:cNvSpPr>
              <a:spLocks noChangeArrowheads="1"/>
            </p:cNvSpPr>
            <p:nvPr/>
          </p:nvSpPr>
          <p:spPr bwMode="auto">
            <a:xfrm>
              <a:off x="8073" y="22363"/>
              <a:ext cx="469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#######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75" name="Rectangle 1411"/>
            <p:cNvSpPr>
              <a:spLocks noChangeArrowheads="1"/>
            </p:cNvSpPr>
            <p:nvPr/>
          </p:nvSpPr>
          <p:spPr bwMode="auto">
            <a:xfrm>
              <a:off x="8542" y="22363"/>
              <a:ext cx="326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 defTabSz="762000" eaLnBrk="0" fontAlgn="b" hangingPunct="0"/>
              <a:r>
                <a:rPr lang="en-US" sz="1000">
                  <a:latin typeface="Times New Roman" pitchFamily="18" charset="0"/>
                  <a:cs typeface="Times New Roman" pitchFamily="18" charset="0"/>
                </a:rPr>
                <a:t>40,255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676" name="Rectangle 1412"/>
            <p:cNvSpPr>
              <a:spLocks noChangeArrowheads="1"/>
            </p:cNvSpPr>
            <p:nvPr/>
          </p:nvSpPr>
          <p:spPr bwMode="auto">
            <a:xfrm>
              <a:off x="8868" y="22363"/>
              <a:ext cx="7678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677" name="Rectangle 1413"/>
            <p:cNvSpPr>
              <a:spLocks noChangeArrowheads="1"/>
            </p:cNvSpPr>
            <p:nvPr/>
          </p:nvSpPr>
          <p:spPr bwMode="auto">
            <a:xfrm>
              <a:off x="6" y="23093"/>
              <a:ext cx="19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678" name="Rectangle 1414"/>
            <p:cNvSpPr>
              <a:spLocks noChangeArrowheads="1"/>
            </p:cNvSpPr>
            <p:nvPr/>
          </p:nvSpPr>
          <p:spPr bwMode="auto">
            <a:xfrm>
              <a:off x="204" y="23093"/>
              <a:ext cx="58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679" name="Rectangle 1415"/>
            <p:cNvSpPr>
              <a:spLocks noChangeArrowheads="1"/>
            </p:cNvSpPr>
            <p:nvPr/>
          </p:nvSpPr>
          <p:spPr bwMode="auto">
            <a:xfrm>
              <a:off x="854" y="23093"/>
              <a:ext cx="55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680" name="Rectangle 1416"/>
            <p:cNvSpPr>
              <a:spLocks noChangeArrowheads="1"/>
            </p:cNvSpPr>
            <p:nvPr/>
          </p:nvSpPr>
          <p:spPr bwMode="auto">
            <a:xfrm>
              <a:off x="1347" y="23093"/>
              <a:ext cx="1287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681" name="Rectangle 1417"/>
            <p:cNvSpPr>
              <a:spLocks noChangeArrowheads="1"/>
            </p:cNvSpPr>
            <p:nvPr/>
          </p:nvSpPr>
          <p:spPr bwMode="auto">
            <a:xfrm>
              <a:off x="2634" y="23093"/>
              <a:ext cx="677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682" name="Rectangle 1418"/>
            <p:cNvSpPr>
              <a:spLocks noChangeArrowheads="1"/>
            </p:cNvSpPr>
            <p:nvPr/>
          </p:nvSpPr>
          <p:spPr bwMode="auto">
            <a:xfrm>
              <a:off x="3311" y="23093"/>
              <a:ext cx="39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683" name="Rectangle 1419"/>
            <p:cNvSpPr>
              <a:spLocks noChangeArrowheads="1"/>
            </p:cNvSpPr>
            <p:nvPr/>
          </p:nvSpPr>
          <p:spPr bwMode="auto">
            <a:xfrm>
              <a:off x="3701" y="23093"/>
              <a:ext cx="34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684" name="Rectangle 1420"/>
            <p:cNvSpPr>
              <a:spLocks noChangeArrowheads="1"/>
            </p:cNvSpPr>
            <p:nvPr/>
          </p:nvSpPr>
          <p:spPr bwMode="auto">
            <a:xfrm>
              <a:off x="4049" y="23093"/>
              <a:ext cx="55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  <p:sp>
          <p:nvSpPr>
            <p:cNvPr id="12685" name="Rectangle 1421"/>
            <p:cNvSpPr>
              <a:spLocks noChangeArrowheads="1"/>
            </p:cNvSpPr>
            <p:nvPr/>
          </p:nvSpPr>
          <p:spPr bwMode="auto">
            <a:xfrm>
              <a:off x="4604" y="23093"/>
              <a:ext cx="132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fi-FI"/>
            </a:p>
          </p:txBody>
        </p:sp>
      </p:grpSp>
      <p:sp>
        <p:nvSpPr>
          <p:cNvPr id="12686" name="Rectangle 14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Maailman vanhimmat</a:t>
            </a:r>
            <a:endParaRPr lang="en-GB"/>
          </a:p>
        </p:txBody>
      </p:sp>
      <p:sp>
        <p:nvSpPr>
          <p:cNvPr id="12687" name="Rectangle 1423"/>
          <p:cNvSpPr>
            <a:spLocks noGrp="1" noChangeArrowheads="1"/>
          </p:cNvSpPr>
          <p:nvPr>
            <p:ph type="body" idx="1"/>
          </p:nvPr>
        </p:nvSpPr>
        <p:spPr>
          <a:xfrm>
            <a:off x="251520" y="1700808"/>
            <a:ext cx="8568952" cy="4191000"/>
          </a:xfrm>
        </p:spPr>
        <p:txBody>
          <a:bodyPr/>
          <a:lstStyle/>
          <a:p>
            <a:r>
              <a:rPr lang="fi-FI" sz="2800" dirty="0"/>
              <a:t>Maailmassa on satavuotiaita ainakin </a:t>
            </a:r>
            <a:r>
              <a:rPr lang="fi-FI" sz="2800" dirty="0" smtClean="0"/>
              <a:t>250 </a:t>
            </a:r>
            <a:r>
              <a:rPr lang="fi-FI" sz="2800" dirty="0"/>
              <a:t>000 </a:t>
            </a:r>
            <a:r>
              <a:rPr lang="fi-FI" sz="2800" dirty="0" smtClean="0"/>
              <a:t>ihmistä, Suomessa &gt;700</a:t>
            </a:r>
            <a:endParaRPr lang="fi-FI" sz="2800" dirty="0"/>
          </a:p>
          <a:p>
            <a:r>
              <a:rPr lang="fi-FI" sz="2800" dirty="0" err="1" smtClean="0"/>
              <a:t>Supersatavuotiaiksi</a:t>
            </a:r>
            <a:r>
              <a:rPr lang="fi-FI" sz="2800" dirty="0" smtClean="0"/>
              <a:t> </a:t>
            </a:r>
            <a:r>
              <a:rPr lang="fi-FI" sz="2800" dirty="0"/>
              <a:t>(</a:t>
            </a:r>
            <a:r>
              <a:rPr lang="fi-FI" sz="2800" u="sng" dirty="0"/>
              <a:t>&gt;</a:t>
            </a:r>
            <a:r>
              <a:rPr lang="fi-FI" sz="2800" dirty="0"/>
              <a:t>110v) on todistettavasti elänyt ainakin 880 </a:t>
            </a:r>
            <a:r>
              <a:rPr lang="fi-FI" sz="2800" dirty="0" smtClean="0"/>
              <a:t>ihmistä</a:t>
            </a:r>
          </a:p>
          <a:p>
            <a:r>
              <a:rPr lang="fi-FI" sz="2800" dirty="0" smtClean="0"/>
              <a:t>”</a:t>
            </a:r>
            <a:r>
              <a:rPr lang="fi-FI" sz="2800" dirty="0" err="1" smtClean="0"/>
              <a:t>Blue</a:t>
            </a:r>
            <a:r>
              <a:rPr lang="fi-FI" sz="2800" dirty="0" smtClean="0"/>
              <a:t> </a:t>
            </a:r>
            <a:r>
              <a:rPr lang="fi-FI" sz="2800" dirty="0" err="1" smtClean="0"/>
              <a:t>zones</a:t>
            </a:r>
            <a:r>
              <a:rPr lang="fi-FI" sz="2800" dirty="0" smtClean="0"/>
              <a:t>”: </a:t>
            </a:r>
            <a:r>
              <a:rPr lang="fi-FI" sz="2800" dirty="0" err="1" smtClean="0"/>
              <a:t>Okinava</a:t>
            </a:r>
            <a:r>
              <a:rPr lang="fi-FI" sz="2800" dirty="0" smtClean="0"/>
              <a:t>, Sardinia, USA:n </a:t>
            </a:r>
            <a:r>
              <a:rPr lang="fi-FI" sz="2800" dirty="0" err="1" smtClean="0"/>
              <a:t>amissit</a:t>
            </a:r>
            <a:r>
              <a:rPr lang="fi-FI" sz="2800" dirty="0" smtClean="0"/>
              <a:t>, jne. (rannikon suomenruotsalaiset)</a:t>
            </a:r>
            <a:endParaRPr lang="fi-FI" sz="2800" dirty="0"/>
          </a:p>
          <a:p>
            <a:r>
              <a:rPr lang="fi-FI" sz="2800" dirty="0" smtClean="0"/>
              <a:t>Yhteisiä piirteitä: </a:t>
            </a:r>
            <a:r>
              <a:rPr lang="fi-FI" sz="2800" b="1" dirty="0" smtClean="0"/>
              <a:t>optimismi, sosiaalinen pääoma, merkityksellisten roolien ja tekemisen jatkuminen pitkälle vanhuuteen, liikunta, terveellinen ruoka</a:t>
            </a:r>
            <a:r>
              <a:rPr lang="fi-FI" sz="2800" dirty="0" smtClean="0"/>
              <a:t> </a:t>
            </a:r>
          </a:p>
          <a:p>
            <a:r>
              <a:rPr lang="fi-FI" sz="2800" dirty="0" smtClean="0"/>
              <a:t>Tämä vuonna syntyvistä tyttölapsista  yli puolet elää 100-vuotiaaksi</a:t>
            </a:r>
            <a:endParaRPr lang="fi-FI" sz="2800" dirty="0"/>
          </a:p>
          <a:p>
            <a:endParaRPr lang="en-GB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Johtopäätökset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Hyvä vanheneminen ja hyvinvointi rakentuu terveydestä ja toimintakyvystä, mutta ennen kaikkea omista ja yhteiskunnan asenteista, jotka mahdollistavat sosiaalista osallistumista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Otsikko 1" descr="Large confetti"/>
          <p:cNvSpPr>
            <a:spLocks noGrp="1"/>
          </p:cNvSpPr>
          <p:nvPr>
            <p:ph type="title"/>
          </p:nvPr>
        </p:nvSpPr>
        <p:spPr>
          <a:xfrm>
            <a:off x="1331913" y="115888"/>
            <a:ext cx="7124700" cy="1143000"/>
          </a:xfrm>
        </p:spPr>
        <p:txBody>
          <a:bodyPr/>
          <a:lstStyle/>
          <a:p>
            <a:r>
              <a:rPr lang="fi-FI" dirty="0" smtClean="0"/>
              <a:t>Esityksen teemat</a:t>
            </a:r>
          </a:p>
        </p:txBody>
      </p:sp>
      <p:sp>
        <p:nvSpPr>
          <p:cNvPr id="52227" name="Sisällön paikkamerkki 2"/>
          <p:cNvSpPr>
            <a:spLocks noGrp="1"/>
          </p:cNvSpPr>
          <p:nvPr>
            <p:ph idx="1"/>
          </p:nvPr>
        </p:nvSpPr>
        <p:spPr>
          <a:xfrm>
            <a:off x="755576" y="2060848"/>
            <a:ext cx="7524824" cy="3816747"/>
          </a:xfrm>
        </p:spPr>
        <p:txBody>
          <a:bodyPr/>
          <a:lstStyle/>
          <a:p>
            <a:pPr lvl="1"/>
            <a:r>
              <a:rPr lang="fi-FI" dirty="0" smtClean="0"/>
              <a:t>Ikääntyneiden hyvinvoinnin ulottuvuudet</a:t>
            </a:r>
          </a:p>
          <a:p>
            <a:pPr lvl="1"/>
            <a:r>
              <a:rPr lang="fi-FI" dirty="0" smtClean="0"/>
              <a:t>Terveyden ja toimintakyvyn trendit</a:t>
            </a:r>
          </a:p>
          <a:p>
            <a:pPr lvl="1"/>
            <a:r>
              <a:rPr lang="fi-FI" dirty="0" smtClean="0"/>
              <a:t>Kognitiivinen hyvinvointi</a:t>
            </a:r>
          </a:p>
          <a:p>
            <a:pPr lvl="1"/>
            <a:r>
              <a:rPr lang="fi-FI" dirty="0" smtClean="0"/>
              <a:t>Psyykkinen hyvinvointi</a:t>
            </a:r>
          </a:p>
          <a:p>
            <a:pPr lvl="1"/>
            <a:r>
              <a:rPr lang="fi-FI" dirty="0" smtClean="0"/>
              <a:t>Sosiaalinen pääoma, osallistuminen</a:t>
            </a:r>
          </a:p>
          <a:p>
            <a:pPr lvl="1"/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332656"/>
            <a:ext cx="7194376" cy="1143000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/>
              <a:t>Ikääntyvät</a:t>
            </a:r>
            <a:r>
              <a:rPr lang="en-US" dirty="0"/>
              <a:t> </a:t>
            </a:r>
            <a:r>
              <a:rPr lang="en-US" dirty="0" err="1"/>
              <a:t>Suomessa</a:t>
            </a:r>
            <a:r>
              <a:rPr lang="en-US" dirty="0"/>
              <a:t> ...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133600"/>
            <a:ext cx="8077200" cy="4114800"/>
          </a:xfrm>
        </p:spPr>
        <p:txBody>
          <a:bodyPr/>
          <a:lstStyle/>
          <a:p>
            <a:r>
              <a:rPr lang="fi-FI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Yli miljoona </a:t>
            </a:r>
            <a:r>
              <a:rPr lang="fi-FI" dirty="0" smtClean="0"/>
              <a:t>65v täyttänyttä </a:t>
            </a:r>
            <a:r>
              <a:rPr lang="fi-FI" dirty="0"/>
              <a:t>Suomessa</a:t>
            </a:r>
          </a:p>
          <a:p>
            <a:r>
              <a:rPr lang="fi-FI" dirty="0"/>
              <a:t>Heistä </a:t>
            </a:r>
            <a:r>
              <a:rPr lang="fi-FI" dirty="0" smtClean="0"/>
              <a:t>460 </a:t>
            </a:r>
            <a:r>
              <a:rPr lang="fi-FI" dirty="0"/>
              <a:t>000 </a:t>
            </a:r>
            <a:r>
              <a:rPr lang="fi-FI" dirty="0" smtClean="0"/>
              <a:t>75+ v</a:t>
            </a:r>
            <a:endParaRPr lang="fi-FI" dirty="0"/>
          </a:p>
          <a:p>
            <a:r>
              <a:rPr lang="fi-FI" dirty="0"/>
              <a:t>Heistä </a:t>
            </a:r>
            <a:r>
              <a:rPr lang="fi-FI" dirty="0" smtClean="0"/>
              <a:t>130 </a:t>
            </a:r>
            <a:r>
              <a:rPr lang="fi-FI" dirty="0"/>
              <a:t>000 </a:t>
            </a:r>
            <a:r>
              <a:rPr lang="fi-FI" dirty="0" smtClean="0"/>
              <a:t>85+ v </a:t>
            </a:r>
            <a:endParaRPr lang="fi-FI" dirty="0"/>
          </a:p>
          <a:p>
            <a:r>
              <a:rPr lang="fi-FI" dirty="0" smtClean="0"/>
              <a:t>≥ </a:t>
            </a:r>
            <a:r>
              <a:rPr lang="fi-FI" dirty="0"/>
              <a:t>75v:sta </a:t>
            </a:r>
            <a:r>
              <a:rPr lang="fi-FI" dirty="0" smtClean="0"/>
              <a:t>10 </a:t>
            </a:r>
            <a:r>
              <a:rPr lang="fi-FI" dirty="0"/>
              <a:t>% laitoshoidossa</a:t>
            </a:r>
          </a:p>
          <a:p>
            <a:r>
              <a:rPr lang="fi-FI" dirty="0" smtClean="0"/>
              <a:t>&lt;20</a:t>
            </a:r>
            <a:r>
              <a:rPr lang="fi-FI" dirty="0"/>
              <a:t>% </a:t>
            </a:r>
            <a:r>
              <a:rPr lang="fi-FI" dirty="0" smtClean="0"/>
              <a:t>≥ 75v </a:t>
            </a:r>
            <a:r>
              <a:rPr lang="fi-FI" dirty="0"/>
              <a:t>kotipalveluiden piirissä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i 3"/>
          <p:cNvSpPr/>
          <p:nvPr/>
        </p:nvSpPr>
        <p:spPr bwMode="auto">
          <a:xfrm>
            <a:off x="1547664" y="1772816"/>
            <a:ext cx="3528392" cy="309634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Terveys ja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toimintakyky</a:t>
            </a:r>
          </a:p>
        </p:txBody>
      </p:sp>
      <p:sp>
        <p:nvSpPr>
          <p:cNvPr id="6" name="Ellipsi 5"/>
          <p:cNvSpPr/>
          <p:nvPr/>
        </p:nvSpPr>
        <p:spPr bwMode="auto">
          <a:xfrm>
            <a:off x="4139952" y="1772816"/>
            <a:ext cx="3384376" cy="3168352"/>
          </a:xfrm>
          <a:prstGeom prst="ellipse">
            <a:avLst/>
          </a:prstGeom>
          <a:gradFill flip="none" rotWithShape="1">
            <a:gsLst>
              <a:gs pos="0">
                <a:srgbClr val="B5D4E9">
                  <a:shade val="30000"/>
                  <a:satMod val="115000"/>
                </a:srgbClr>
              </a:gs>
              <a:gs pos="50000">
                <a:srgbClr val="B5D4E9">
                  <a:shade val="67500"/>
                  <a:satMod val="115000"/>
                </a:srgbClr>
              </a:gs>
              <a:gs pos="100000">
                <a:srgbClr val="B5D4E9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Kognitiivinen ja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dirty="0" smtClean="0"/>
              <a:t>psyykkinen hyvinvointi</a:t>
            </a:r>
            <a:endParaRPr kumimoji="0" lang="fi-FI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93788" y="284163"/>
            <a:ext cx="8050212" cy="1143000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r>
              <a:rPr lang="fi-FI" sz="4000" b="1" dirty="0" smtClean="0"/>
              <a:t>Mitä ikääntyneiden hyvinvointi on?</a:t>
            </a:r>
            <a:endParaRPr lang="fi-FI" sz="4000" b="1" dirty="0"/>
          </a:p>
        </p:txBody>
      </p:sp>
      <p:sp>
        <p:nvSpPr>
          <p:cNvPr id="5" name="Ellipsi 4"/>
          <p:cNvSpPr/>
          <p:nvPr/>
        </p:nvSpPr>
        <p:spPr bwMode="auto">
          <a:xfrm>
            <a:off x="2411760" y="3429000"/>
            <a:ext cx="3600400" cy="352839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Sosiaalinen pääoma,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aktiivinen osallistuminen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dirty="0" smtClean="0"/>
              <a:t>ja mielekkäät roolit</a:t>
            </a:r>
            <a:endParaRPr kumimoji="0" lang="fi-FI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Sisällön paikkamerkki 2"/>
          <p:cNvSpPr>
            <a:spLocks noGrp="1"/>
          </p:cNvSpPr>
          <p:nvPr>
            <p:ph idx="4294967295"/>
          </p:nvPr>
        </p:nvSpPr>
        <p:spPr>
          <a:xfrm>
            <a:off x="827088" y="1773238"/>
            <a:ext cx="8316912" cy="4968875"/>
          </a:xfrm>
        </p:spPr>
        <p:txBody>
          <a:bodyPr/>
          <a:lstStyle/>
          <a:p>
            <a:pPr lvl="1"/>
            <a:endParaRPr lang="fi-FI" dirty="0" smtClean="0"/>
          </a:p>
          <a:p>
            <a:pPr lvl="1"/>
            <a:endParaRPr lang="fi-FI" dirty="0" smtClean="0"/>
          </a:p>
        </p:txBody>
      </p:sp>
      <p:sp>
        <p:nvSpPr>
          <p:cNvPr id="4" name="Nuoli oikealle 3"/>
          <p:cNvSpPr/>
          <p:nvPr/>
        </p:nvSpPr>
        <p:spPr bwMode="auto">
          <a:xfrm>
            <a:off x="2555776" y="2564904"/>
            <a:ext cx="5328592" cy="396044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Terveys ja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toimintakyky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772400" cy="1143000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r>
              <a:rPr lang="fi-FI" sz="3600" b="1" dirty="0" smtClean="0"/>
              <a:t>Ikääntyneiden terveyden ja toimintakyvyn muutoksen trendit? </a:t>
            </a:r>
            <a:endParaRPr lang="fi-FI" sz="36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5800" y="1905000"/>
            <a:ext cx="8278688" cy="4191000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Char char="-"/>
            </a:pPr>
            <a:r>
              <a:rPr lang="fi-FI" sz="2800" dirty="0" smtClean="0"/>
              <a:t>Elinaikaodote kasvaa, enemmän ihmisiä elää korkeaan ikään</a:t>
            </a:r>
          </a:p>
          <a:p>
            <a:pPr>
              <a:spcBef>
                <a:spcPct val="0"/>
              </a:spcBef>
              <a:buClrTx/>
              <a:buSzTx/>
              <a:buFontTx/>
              <a:buChar char="-"/>
            </a:pPr>
            <a:r>
              <a:rPr lang="fi-FI" sz="2800" dirty="0" smtClean="0"/>
              <a:t>Useimmat tutkimukset osoittaneet paranevia mahdollisuuksia elää hyvässä fyysisessä ja henkisessä kunnossa korkeaan ikään</a:t>
            </a:r>
          </a:p>
          <a:p>
            <a:pPr>
              <a:spcBef>
                <a:spcPct val="0"/>
              </a:spcBef>
              <a:buClrTx/>
              <a:buSzTx/>
              <a:buFontTx/>
              <a:buChar char="-"/>
            </a:pPr>
            <a:r>
              <a:rPr lang="fi-FI" sz="2800" dirty="0" smtClean="0"/>
              <a:t>Sairauksien alkamisikä näyttää pysyvän samana, mutta </a:t>
            </a:r>
            <a:r>
              <a:rPr lang="fi-FI" sz="2800" dirty="0" err="1" smtClean="0"/>
              <a:t>monisairaat</a:t>
            </a:r>
            <a:r>
              <a:rPr lang="fi-FI" sz="2800" dirty="0" smtClean="0"/>
              <a:t> elävät yhä vanhemmiksi ja sairaus ei aiheuta </a:t>
            </a:r>
            <a:r>
              <a:rPr lang="fi-FI" sz="2800" dirty="0" err="1" smtClean="0"/>
              <a:t>vst</a:t>
            </a:r>
            <a:r>
              <a:rPr lang="fi-FI" sz="2800" dirty="0" smtClean="0"/>
              <a:t>. toiminnanvajeita kuin aiemmin</a:t>
            </a:r>
          </a:p>
          <a:p>
            <a:endParaRPr lang="fi-FI" sz="2800" dirty="0"/>
          </a:p>
        </p:txBody>
      </p:sp>
      <p:sp>
        <p:nvSpPr>
          <p:cNvPr id="4" name="Tekstikehys 3"/>
          <p:cNvSpPr txBox="1"/>
          <p:nvPr/>
        </p:nvSpPr>
        <p:spPr>
          <a:xfrm>
            <a:off x="2483768" y="6519446"/>
            <a:ext cx="3119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dirty="0" smtClean="0"/>
              <a:t>Esim. Christensen ym. </a:t>
            </a:r>
            <a:r>
              <a:rPr lang="fi-FI" sz="1600" dirty="0" err="1" smtClean="0"/>
              <a:t>Lancet</a:t>
            </a:r>
            <a:r>
              <a:rPr lang="fi-FI" sz="1600" dirty="0" smtClean="0"/>
              <a:t> 2013</a:t>
            </a:r>
            <a:endParaRPr lang="fi-FI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69888" y="1189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i-FI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69888" y="1189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i-FI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b="1" dirty="0">
                <a:solidFill>
                  <a:schemeClr val="folHlink"/>
                </a:solidFill>
              </a:rPr>
              <a:t>Mihin </a:t>
            </a:r>
            <a:r>
              <a:rPr lang="fi-FI" sz="4000" b="1" dirty="0" smtClean="0">
                <a:solidFill>
                  <a:schemeClr val="folHlink"/>
                </a:solidFill>
              </a:rPr>
              <a:t>terveyden ja toimintakyvyn muutokset perustuvat?</a:t>
            </a:r>
            <a:endParaRPr lang="en-GB" sz="4000" b="1" dirty="0">
              <a:solidFill>
                <a:schemeClr val="folHlink"/>
              </a:solidFill>
            </a:endParaRPr>
          </a:p>
        </p:txBody>
      </p:sp>
      <p:sp>
        <p:nvSpPr>
          <p:cNvPr id="18437" name="Rectangle 5"/>
          <p:cNvSpPr>
            <a:spLocks noGrp="1" noChangeArrowheads="1"/>
          </p:cNvSpPr>
          <p:nvPr>
            <p:ph idx="1"/>
          </p:nvPr>
        </p:nvSpPr>
        <p:spPr>
          <a:xfrm>
            <a:off x="179512" y="1905000"/>
            <a:ext cx="8640960" cy="4191000"/>
          </a:xfrm>
        </p:spPr>
        <p:txBody>
          <a:bodyPr/>
          <a:lstStyle/>
          <a:p>
            <a:r>
              <a:rPr lang="en-GB" sz="2400" dirty="0" err="1" smtClean="0"/>
              <a:t>Epidemioiden</a:t>
            </a:r>
            <a:r>
              <a:rPr lang="en-GB" sz="2400" dirty="0" smtClean="0"/>
              <a:t> </a:t>
            </a:r>
            <a:r>
              <a:rPr lang="en-GB" sz="2400" dirty="0" err="1" smtClean="0"/>
              <a:t>väheneminen</a:t>
            </a:r>
            <a:r>
              <a:rPr lang="en-GB" sz="2400" dirty="0" smtClean="0"/>
              <a:t>, </a:t>
            </a:r>
            <a:r>
              <a:rPr lang="en-GB" sz="2400" dirty="0" err="1" smtClean="0"/>
              <a:t>turvallisempi</a:t>
            </a:r>
            <a:r>
              <a:rPr lang="en-GB" sz="2400" dirty="0" smtClean="0"/>
              <a:t> </a:t>
            </a:r>
            <a:r>
              <a:rPr lang="en-GB" sz="2400" dirty="0" err="1" smtClean="0"/>
              <a:t>ympäristö</a:t>
            </a:r>
            <a:r>
              <a:rPr lang="en-GB" sz="2400" dirty="0" smtClean="0"/>
              <a:t>, </a:t>
            </a:r>
            <a:r>
              <a:rPr lang="en-GB" sz="2400" dirty="0" err="1" smtClean="0"/>
              <a:t>koulutus</a:t>
            </a:r>
            <a:r>
              <a:rPr lang="en-GB" sz="2400" dirty="0" smtClean="0"/>
              <a:t>, </a:t>
            </a:r>
            <a:r>
              <a:rPr lang="en-GB" sz="2400" dirty="0" err="1" smtClean="0"/>
              <a:t>sosioekonominen</a:t>
            </a:r>
            <a:r>
              <a:rPr lang="en-GB" sz="2400" dirty="0" smtClean="0"/>
              <a:t> </a:t>
            </a:r>
            <a:r>
              <a:rPr lang="en-GB" sz="2400" dirty="0" err="1" smtClean="0"/>
              <a:t>asema</a:t>
            </a:r>
            <a:r>
              <a:rPr lang="en-GB" sz="2400" dirty="0" smtClean="0"/>
              <a:t>, </a:t>
            </a:r>
            <a:r>
              <a:rPr lang="en-GB" sz="2400" dirty="0" err="1" smtClean="0"/>
              <a:t>terveellisemmät</a:t>
            </a:r>
            <a:r>
              <a:rPr lang="en-GB" sz="2400" dirty="0" smtClean="0"/>
              <a:t> </a:t>
            </a:r>
            <a:r>
              <a:rPr lang="en-GB" sz="2400" dirty="0" err="1" smtClean="0"/>
              <a:t>elintavat</a:t>
            </a:r>
            <a:endParaRPr lang="en-GB" sz="2400" dirty="0" smtClean="0"/>
          </a:p>
          <a:p>
            <a:r>
              <a:rPr lang="en-GB" sz="2400" dirty="0" err="1" smtClean="0"/>
              <a:t>Lääketieteen</a:t>
            </a:r>
            <a:r>
              <a:rPr lang="en-GB" sz="2400" dirty="0" smtClean="0"/>
              <a:t> </a:t>
            </a:r>
            <a:r>
              <a:rPr lang="en-GB" sz="2400" dirty="0" err="1" smtClean="0"/>
              <a:t>kehitys</a:t>
            </a:r>
            <a:r>
              <a:rPr lang="en-GB" sz="2400" dirty="0" smtClean="0"/>
              <a:t>, </a:t>
            </a:r>
            <a:r>
              <a:rPr lang="en-GB" sz="2400" dirty="0" err="1" smtClean="0"/>
              <a:t>teknisten</a:t>
            </a:r>
            <a:r>
              <a:rPr lang="en-GB" sz="2400" dirty="0" smtClean="0"/>
              <a:t> </a:t>
            </a:r>
            <a:r>
              <a:rPr lang="en-GB" sz="2400" dirty="0" err="1" smtClean="0"/>
              <a:t>apuvälineiden</a:t>
            </a:r>
            <a:r>
              <a:rPr lang="en-GB" sz="2400" dirty="0" smtClean="0"/>
              <a:t> </a:t>
            </a:r>
            <a:r>
              <a:rPr lang="en-GB" sz="2400" dirty="0" err="1" smtClean="0"/>
              <a:t>yleistyminen</a:t>
            </a:r>
            <a:endParaRPr lang="en-GB" sz="2400" dirty="0" smtClean="0"/>
          </a:p>
          <a:p>
            <a:r>
              <a:rPr lang="en-GB" sz="2400" dirty="0" err="1" smtClean="0"/>
              <a:t>Aktiivinen</a:t>
            </a:r>
            <a:r>
              <a:rPr lang="en-GB" sz="2400" dirty="0" smtClean="0"/>
              <a:t> </a:t>
            </a:r>
            <a:r>
              <a:rPr lang="en-GB" sz="2400" dirty="0" err="1" smtClean="0"/>
              <a:t>toimijuus</a:t>
            </a:r>
            <a:r>
              <a:rPr lang="en-GB" sz="2400" dirty="0" smtClean="0"/>
              <a:t> </a:t>
            </a:r>
            <a:r>
              <a:rPr lang="en-GB" sz="2400" dirty="0" err="1" smtClean="0"/>
              <a:t>pitää</a:t>
            </a:r>
            <a:r>
              <a:rPr lang="en-GB" sz="2400" dirty="0" smtClean="0"/>
              <a:t> </a:t>
            </a:r>
            <a:r>
              <a:rPr lang="en-GB" sz="2400" dirty="0" err="1" smtClean="0"/>
              <a:t>yllä</a:t>
            </a:r>
            <a:r>
              <a:rPr lang="en-GB" sz="2400" dirty="0" smtClean="0"/>
              <a:t> </a:t>
            </a:r>
            <a:r>
              <a:rPr lang="en-GB" sz="2400" dirty="0" err="1" smtClean="0"/>
              <a:t>toimintakykyä</a:t>
            </a:r>
            <a:r>
              <a:rPr lang="en-GB" sz="2400" dirty="0" smtClean="0"/>
              <a:t> </a:t>
            </a:r>
            <a:r>
              <a:rPr lang="en-GB" sz="2400" dirty="0" err="1" smtClean="0"/>
              <a:t>vaikka</a:t>
            </a:r>
            <a:r>
              <a:rPr lang="en-GB" sz="2400" dirty="0" smtClean="0"/>
              <a:t> </a:t>
            </a:r>
            <a:r>
              <a:rPr lang="en-GB" sz="2400" dirty="0" err="1" smtClean="0"/>
              <a:t>biologista</a:t>
            </a:r>
            <a:r>
              <a:rPr lang="en-GB" sz="2400" dirty="0" smtClean="0"/>
              <a:t> </a:t>
            </a:r>
            <a:r>
              <a:rPr lang="en-GB" sz="2400" dirty="0" err="1" smtClean="0"/>
              <a:t>vanhenemista</a:t>
            </a:r>
            <a:r>
              <a:rPr lang="en-GB" sz="2400" dirty="0" smtClean="0"/>
              <a:t> </a:t>
            </a:r>
            <a:r>
              <a:rPr lang="en-GB" sz="2400" dirty="0" err="1" smtClean="0"/>
              <a:t>ei</a:t>
            </a:r>
            <a:r>
              <a:rPr lang="en-GB" sz="2400" dirty="0" smtClean="0"/>
              <a:t> </a:t>
            </a:r>
            <a:r>
              <a:rPr lang="en-GB" sz="2400" dirty="0" err="1" smtClean="0"/>
              <a:t>voidakaan</a:t>
            </a:r>
            <a:r>
              <a:rPr lang="en-GB" sz="2400" dirty="0" smtClean="0"/>
              <a:t> </a:t>
            </a:r>
            <a:r>
              <a:rPr lang="en-GB" sz="2400" dirty="0" err="1" smtClean="0"/>
              <a:t>estää</a:t>
            </a:r>
            <a:endParaRPr lang="en-GB" sz="2400" dirty="0" smtClean="0"/>
          </a:p>
          <a:p>
            <a:r>
              <a:rPr lang="en-GB" sz="2400" dirty="0" err="1" smtClean="0"/>
              <a:t>Asenteet</a:t>
            </a:r>
            <a:r>
              <a:rPr lang="en-GB" sz="2400" dirty="0" smtClean="0"/>
              <a:t> </a:t>
            </a:r>
            <a:r>
              <a:rPr lang="en-GB" sz="2400" dirty="0" err="1" smtClean="0"/>
              <a:t>muuttuvat</a:t>
            </a:r>
            <a:r>
              <a:rPr lang="en-GB" sz="2400" dirty="0" smtClean="0"/>
              <a:t> (</a:t>
            </a:r>
            <a:r>
              <a:rPr lang="en-GB" sz="2400" dirty="0" err="1" smtClean="0"/>
              <a:t>kohorttivaikutus</a:t>
            </a:r>
            <a:r>
              <a:rPr lang="en-GB" sz="2400" dirty="0" smtClean="0"/>
              <a:t>)</a:t>
            </a:r>
          </a:p>
          <a:p>
            <a:endParaRPr lang="en-GB" sz="2400" dirty="0" smtClean="0"/>
          </a:p>
          <a:p>
            <a:r>
              <a:rPr lang="en-GB" sz="2400" dirty="0" err="1" smtClean="0"/>
              <a:t>Lihavuuden</a:t>
            </a:r>
            <a:r>
              <a:rPr lang="en-GB" sz="2400" dirty="0" smtClean="0"/>
              <a:t> </a:t>
            </a:r>
            <a:r>
              <a:rPr lang="en-GB" sz="2400" dirty="0" err="1" smtClean="0"/>
              <a:t>ja</a:t>
            </a:r>
            <a:r>
              <a:rPr lang="en-GB" sz="2400" dirty="0" smtClean="0"/>
              <a:t> </a:t>
            </a:r>
            <a:r>
              <a:rPr lang="en-GB" sz="2400" dirty="0" err="1" smtClean="0"/>
              <a:t>liikkumattomuuden</a:t>
            </a:r>
            <a:r>
              <a:rPr lang="en-GB" sz="2400" dirty="0" smtClean="0"/>
              <a:t> </a:t>
            </a:r>
            <a:r>
              <a:rPr lang="en-GB" sz="2400" dirty="0" err="1" smtClean="0"/>
              <a:t>lisääntyminen</a:t>
            </a:r>
            <a:r>
              <a:rPr lang="en-GB" sz="2400" dirty="0" smtClean="0"/>
              <a:t> </a:t>
            </a:r>
            <a:r>
              <a:rPr lang="en-GB" sz="2400" dirty="0" err="1" smtClean="0"/>
              <a:t>saattaa</a:t>
            </a:r>
            <a:r>
              <a:rPr lang="en-GB" sz="2400" dirty="0" smtClean="0"/>
              <a:t> </a:t>
            </a:r>
            <a:r>
              <a:rPr lang="en-GB" sz="2400" dirty="0" err="1" smtClean="0"/>
              <a:t>vaikuttaa</a:t>
            </a:r>
            <a:r>
              <a:rPr lang="en-GB" sz="2400" dirty="0" smtClean="0"/>
              <a:t> </a:t>
            </a:r>
            <a:r>
              <a:rPr lang="en-GB" sz="2400" dirty="0" err="1" smtClean="0"/>
              <a:t>fyysisen</a:t>
            </a:r>
            <a:r>
              <a:rPr lang="en-GB" sz="2400" dirty="0" smtClean="0"/>
              <a:t> </a:t>
            </a:r>
            <a:r>
              <a:rPr lang="en-GB" sz="2400" dirty="0" err="1" smtClean="0"/>
              <a:t>toimintakyvyn</a:t>
            </a:r>
            <a:r>
              <a:rPr lang="en-GB" sz="2400" dirty="0" smtClean="0"/>
              <a:t> </a:t>
            </a:r>
            <a:r>
              <a:rPr lang="en-GB" sz="2400" dirty="0" err="1" smtClean="0"/>
              <a:t>heikkenemiseen</a:t>
            </a:r>
            <a:r>
              <a:rPr lang="en-GB" sz="2400" dirty="0" smtClean="0"/>
              <a:t>? </a:t>
            </a:r>
            <a:endParaRPr lang="en-GB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Sisällön paikkamerkki 2"/>
          <p:cNvSpPr>
            <a:spLocks noGrp="1"/>
          </p:cNvSpPr>
          <p:nvPr>
            <p:ph idx="4294967295"/>
          </p:nvPr>
        </p:nvSpPr>
        <p:spPr>
          <a:xfrm>
            <a:off x="827088" y="1773238"/>
            <a:ext cx="8316912" cy="4968875"/>
          </a:xfrm>
        </p:spPr>
        <p:txBody>
          <a:bodyPr/>
          <a:lstStyle/>
          <a:p>
            <a:pPr lvl="1"/>
            <a:endParaRPr lang="fi-FI" dirty="0" smtClean="0"/>
          </a:p>
          <a:p>
            <a:pPr lvl="1"/>
            <a:endParaRPr lang="fi-FI" dirty="0" smtClean="0"/>
          </a:p>
        </p:txBody>
      </p:sp>
      <p:sp>
        <p:nvSpPr>
          <p:cNvPr id="4" name="Nuoli oikealle 3"/>
          <p:cNvSpPr/>
          <p:nvPr/>
        </p:nvSpPr>
        <p:spPr bwMode="auto">
          <a:xfrm>
            <a:off x="2555776" y="2564904"/>
            <a:ext cx="5328592" cy="3960440"/>
          </a:xfrm>
          <a:prstGeom prst="rightArrow">
            <a:avLst/>
          </a:prstGeom>
          <a:solidFill>
            <a:srgbClr val="B5D4E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Kognitiivinen  ja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psyykkinen hyvinvointi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ko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868363"/>
          </a:xfrm>
        </p:spPr>
        <p:txBody>
          <a:bodyPr/>
          <a:lstStyle/>
          <a:p>
            <a:pPr eaLnBrk="1" hangingPunct="1"/>
            <a:r>
              <a:rPr lang="fi-FI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Kognitiivinen toimintakyky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102" name="Tekstikehys 6"/>
          <p:cNvSpPr txBox="1">
            <a:spLocks noChangeArrowheads="1"/>
          </p:cNvSpPr>
          <p:nvPr/>
        </p:nvSpPr>
        <p:spPr bwMode="auto">
          <a:xfrm>
            <a:off x="2428875" y="1214438"/>
            <a:ext cx="3251200" cy="12001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2400"/>
              <a:t>30%:lla hyvänlaatuista</a:t>
            </a:r>
          </a:p>
          <a:p>
            <a:r>
              <a:rPr lang="fi-FI" sz="2400"/>
              <a:t>ikään liittyvää muistin</a:t>
            </a:r>
          </a:p>
          <a:p>
            <a:r>
              <a:rPr lang="fi-FI" sz="2400"/>
              <a:t>heikkenemistä</a:t>
            </a:r>
            <a:endParaRPr lang="en-US" sz="2400"/>
          </a:p>
        </p:txBody>
      </p:sp>
      <p:sp>
        <p:nvSpPr>
          <p:cNvPr id="4103" name="Tekstikehys 7"/>
          <p:cNvSpPr txBox="1">
            <a:spLocks noChangeArrowheads="1"/>
          </p:cNvSpPr>
          <p:nvPr/>
        </p:nvSpPr>
        <p:spPr bwMode="auto">
          <a:xfrm>
            <a:off x="142875" y="1214438"/>
            <a:ext cx="2170113" cy="8302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2400"/>
              <a:t>40%:lla muisti </a:t>
            </a:r>
          </a:p>
          <a:p>
            <a:r>
              <a:rPr lang="fi-FI" sz="2400"/>
              <a:t>ei muutu</a:t>
            </a:r>
            <a:endParaRPr lang="en-US" sz="2400"/>
          </a:p>
        </p:txBody>
      </p:sp>
      <p:sp>
        <p:nvSpPr>
          <p:cNvPr id="4104" name="Tekstikehys 8"/>
          <p:cNvSpPr txBox="1">
            <a:spLocks noChangeArrowheads="1"/>
          </p:cNvSpPr>
          <p:nvPr/>
        </p:nvSpPr>
        <p:spPr bwMode="auto">
          <a:xfrm>
            <a:off x="5857874" y="1214438"/>
            <a:ext cx="3286125" cy="83099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i-FI" sz="2400" dirty="0"/>
              <a:t>30%:lla muisti </a:t>
            </a:r>
            <a:r>
              <a:rPr lang="fi-FI" sz="2400" dirty="0" smtClean="0"/>
              <a:t>heikkenee </a:t>
            </a:r>
            <a:r>
              <a:rPr lang="fi-FI" sz="2400" dirty="0"/>
              <a:t>selvästi = </a:t>
            </a:r>
            <a:r>
              <a:rPr lang="fi-FI" sz="2400" dirty="0" smtClean="0"/>
              <a:t>muistisairaus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isipaperi">
  <a:themeElements>
    <a:clrScheme name="Mukautettu 1">
      <a:dk1>
        <a:sysClr val="windowText" lastClr="000000"/>
      </a:dk1>
      <a:lt1>
        <a:sysClr val="window" lastClr="FFFFFF"/>
      </a:lt1>
      <a:dk2>
        <a:srgbClr val="575F6D"/>
      </a:dk2>
      <a:lt2>
        <a:srgbClr val="244582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Riisipaperi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isipaperi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isipaperi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isipaperi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isipaperi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isipaperi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isipaperi 6">
        <a:dk1>
          <a:srgbClr val="00264C"/>
        </a:dk1>
        <a:lt1>
          <a:srgbClr val="ACC1F6"/>
        </a:lt1>
        <a:dk2>
          <a:srgbClr val="333333"/>
        </a:dk2>
        <a:lt2>
          <a:srgbClr val="99CCFF"/>
        </a:lt2>
        <a:accent1>
          <a:srgbClr val="78C0B2"/>
        </a:accent1>
        <a:accent2>
          <a:srgbClr val="FFFFFF"/>
        </a:accent2>
        <a:accent3>
          <a:srgbClr val="D2DDFA"/>
        </a:accent3>
        <a:accent4>
          <a:srgbClr val="001F40"/>
        </a:accent4>
        <a:accent5>
          <a:srgbClr val="BEDCD5"/>
        </a:accent5>
        <a:accent6>
          <a:srgbClr val="E7E7E7"/>
        </a:accent6>
        <a:hlink>
          <a:srgbClr val="598BB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Mistä on näyttöä vanhusten kuntoutuksesta</Template>
  <TotalTime>663</TotalTime>
  <Words>2251</Words>
  <Application>Microsoft Office PowerPoint</Application>
  <PresentationFormat>Näytössä katseltava diaesitys (4:3)</PresentationFormat>
  <Paragraphs>948</Paragraphs>
  <Slides>19</Slides>
  <Notes>3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19</vt:i4>
      </vt:variant>
    </vt:vector>
  </HeadingPairs>
  <TitlesOfParts>
    <vt:vector size="20" baseType="lpstr">
      <vt:lpstr>Riisipaperi</vt:lpstr>
      <vt:lpstr>Ikääntyneiden hyvinvointi</vt:lpstr>
      <vt:lpstr>Esityksen teemat</vt:lpstr>
      <vt:lpstr>Ikääntyvät Suomessa ...</vt:lpstr>
      <vt:lpstr>Mitä ikääntyneiden hyvinvointi on?</vt:lpstr>
      <vt:lpstr>Dia 5</vt:lpstr>
      <vt:lpstr>Ikääntyneiden terveyden ja toimintakyvyn muutoksen trendit? </vt:lpstr>
      <vt:lpstr>Mihin terveyden ja toimintakyvyn muutokset perustuvat?</vt:lpstr>
      <vt:lpstr>Dia 8</vt:lpstr>
      <vt:lpstr>Kognitiivinen toimintakyky</vt:lpstr>
      <vt:lpstr>Mitä kognitiolle tapahtuu?</vt:lpstr>
      <vt:lpstr>Entä psyykkinen hyvinvointi?</vt:lpstr>
      <vt:lpstr>Sopeutuminen ja suhteuttaminen vanhuuden voimavarana</vt:lpstr>
      <vt:lpstr>Dia 13</vt:lpstr>
      <vt:lpstr>Muuttuvat käsitykset vanhuudesta</vt:lpstr>
      <vt:lpstr>Ikääntyneen toimijuus hyvinvoinnin voimavarana</vt:lpstr>
      <vt:lpstr>Keskeisiä hyvinvoinnin ulottuvuuksia</vt:lpstr>
      <vt:lpstr>Dia 17</vt:lpstr>
      <vt:lpstr>Maailman vanhimmat</vt:lpstr>
      <vt:lpstr>Johtopäätökset</vt:lpstr>
    </vt:vector>
  </TitlesOfParts>
  <Company>Kotipalvelut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Psyykelääkkeet ja vanhuus</dc:title>
  <dc:creator>Hannu Westerinen</dc:creator>
  <cp:lastModifiedBy>Kaisu</cp:lastModifiedBy>
  <cp:revision>83</cp:revision>
  <dcterms:created xsi:type="dcterms:W3CDTF">2006-05-10T16:17:52Z</dcterms:created>
  <dcterms:modified xsi:type="dcterms:W3CDTF">2014-09-28T14:10:17Z</dcterms:modified>
</cp:coreProperties>
</file>